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65" r:id="rId13"/>
  </p:sldIdLst>
  <p:sldSz cx="6858000" cy="8783638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ECEAE4"/>
    <a:srgbClr val="CC00FF"/>
    <a:srgbClr val="FF0066"/>
    <a:srgbClr val="FF00FF"/>
    <a:srgbClr val="CC3300"/>
    <a:srgbClr val="FF9900"/>
    <a:srgbClr val="00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1238250"/>
            <a:ext cx="260985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783638"/>
          </a:xfrm>
          <a:prstGeom prst="rect">
            <a:avLst/>
          </a:prstGeom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834" y="93165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99302" y="109320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603" y="1657766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3778" y="660932"/>
            <a:ext cx="22424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   № </a:t>
            </a: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35312" y="6095462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21030" y="6987928"/>
            <a:ext cx="282243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борьбы со СПИДом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«Покормите птиц зимой…»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Героев Отечества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музее мусора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за жизнь!»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Ура, подарки!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7-8</a:t>
            </a:r>
          </a:p>
          <a:p>
            <a:pPr lvl="0" algn="ctr"/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Долгожданный Новый год – стр. 9-10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fsd.multiurok.ru/html/2022/12/11/s_6395b93be198f/phpzgxAmW_zima_html_269ec0e957b1b6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4387" y="307021"/>
            <a:ext cx="315413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Долгожданный Новый год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657" y="3027951"/>
            <a:ext cx="6030686" cy="2858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Новый год для детей – это волшебная сказка. Время, когда сбываются мечты и происходят всевозможные чудеса. Педагоги  стараются поддержать это настроение у ребят, поэтому сценарии утренников всегда отличаются запоминающимися идеями, интересными сюрпризами.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декабря в стационарном отделении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п.Гвардейский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прошел новогодний утренник для самых маленьких воспитанников. Ребята с удовольствием окунулись в мир сказочных героев и волшебства.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малышам приходили в гости Баба-Яга и ростовые куклы Заяц и Медведь. Они поиграли с детьми, провели различные подвижные конкурсы. В утреннике принимала участие и наш гость – труженица тыла Галина Алексеевна, которая проживает в соседней деревне Сидоровке. Галине Алексеевне 84 года, но она вместе с малышами водила хоровод вокруг ёлки, танцевала и пели с ребятами песни.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праздника пришли Дед Мороз со Снегурочкой и поздравили наших малышей с Новым годом, вручив им долгожданные подарки.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9" y="995620"/>
            <a:ext cx="2137996" cy="160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52" y="1007023"/>
            <a:ext cx="2124471" cy="159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8" y="6336838"/>
            <a:ext cx="2279297" cy="170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41" y="6293358"/>
            <a:ext cx="2400559" cy="1800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18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s://fsd.multiurok.ru/html/2022/12/11/s_6395b93be198f/phpzgxAmW_zima_html_269ec0e957b1b6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429" y="2937102"/>
            <a:ext cx="5951084" cy="28493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декабря для воспитанников и сотрудников состоялся спектакль «НОВЫЙ ГОД НАОБОРОТ».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год в канун новогоднего праздника творческими активистами учреждения разрабатывается сценарий спектакля. В этом году события по сценарию развивались между мальчиком Вовкой и «тёмными» силами в лице магистра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Ширли-Мырлином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его помощницей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Рампумпель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Гадюкиной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решили стереть с лица земли все книги. Но «светлые» силы в лице Деда Мороза, Снегурочки, Дон Кихота,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Санчо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Панса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доктора Айболита и многих других персонажей известных произведений помешали злому умыслу магистра и его помощницы. Добро, как всегда, восторжествовало над злом.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Спектакль завершился бурными овациями и вручением новогодних подарков.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с наступающим Новым годом!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Логопед: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5" y="6218953"/>
            <a:ext cx="2562905" cy="1922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495" y="6218953"/>
            <a:ext cx="2636344" cy="197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5" y="443869"/>
            <a:ext cx="2700782" cy="202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82" y="443870"/>
            <a:ext cx="2700782" cy="202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lormepositiveplr.com/wp-content/uploads/2018/07/yoga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606" y="7790661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78" y="1260076"/>
            <a:ext cx="2396635" cy="35949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7" y="1192572"/>
            <a:ext cx="2441638" cy="36624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2805" y="5050856"/>
            <a:ext cx="2698401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шесть лет сегодня,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Соня!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всех счастливей на земле,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удача улыбнется,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Принцесса милая, тебе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хороша, словно цветочек,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же миленькой расти!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этот солнечный денечек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Ярче солнышка свети!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39479" y="5050856"/>
            <a:ext cx="2802835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тебе пятнадцать лет,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весь мир у твоих ног.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найдешь ты свой ответ,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выбрать из дорог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Решишь вершины покорять —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для каждой ты ступень.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Любимой и здоровой будь.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будь счастливой каждый день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fsd.multiurok.ru/html/2022/12/11/s_6395b93be198f/phpzgxAmW_zima_html_269ec0e957b1b6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9828" y="384511"/>
            <a:ext cx="342112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C00FF"/>
                </a:solidFill>
                <a:latin typeface="Comic Sans MS" panose="030F0702030302020204" pitchFamily="66" charset="0"/>
              </a:rPr>
              <a:t>День борьбы со СПИДом</a:t>
            </a:r>
            <a:endParaRPr lang="ru-RU" sz="2000" b="1" dirty="0">
              <a:solidFill>
                <a:srgbClr val="CC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671" y="1169132"/>
            <a:ext cx="6128658" cy="3743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БОРЬБЫ СО СПИДом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 – важнейшая ценность. Качеством здоровья определяется качество жизни. Поэтому вдвойне важно следить за своим самочувствием, регулярно проверяться и вовремя проходить лечение. И тем опаснее болезни, которые проявляют себя не сразу.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декабря с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нашими воспитанниками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была проведена беседу на тему: «Береги себя от СПИДа».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беседы ребята узнали об истории и традиции этой даты, разобрали, чем СПИД отличается от ВИЧ, как передаются эти заболевания, все ли подвержены заражению, можно ли вылечиться и каковы перспективы лечения.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СПИД – бич рубежа XX-XXI веков. Это смертельная болезнь, которая унесла жизни многих людей.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Всемирный день борьбы со СПИДом является одним из самых важных международных праздников, направленных на привлечение внимания к вопросам здравоохранения во всем мире.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этого дня и программы борьбы со СПИДом – повышение осведомленности населения планеты о болезни, способах ее распространения, методах предотвращения и возможностях лечения.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Медсестра: </a:t>
            </a:r>
            <a:r>
              <a:rPr lang="ru-RU" sz="1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Солончева</a:t>
            </a: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И.Н.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1" y="5297104"/>
            <a:ext cx="2843214" cy="2132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92" y="6002089"/>
            <a:ext cx="2852057" cy="2139043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59656" y="5540829"/>
            <a:ext cx="2466973" cy="326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49486" y="5297104"/>
            <a:ext cx="179614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82143" y="5758543"/>
            <a:ext cx="1709057" cy="1088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0229" y="8022771"/>
            <a:ext cx="2286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47057" y="7772400"/>
            <a:ext cx="1861457" cy="20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47057" y="8260219"/>
            <a:ext cx="1861457" cy="1088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s://fsd.multiurok.ru/html/2022/12/11/s_6395b93be198f/phpzgxAmW_zima_html_269ec0e957b1b6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8343" y="1015933"/>
            <a:ext cx="6161313" cy="52139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декабря во время прогулки  прошло занятие  с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дошкольниками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ознакомлению с окружающим  "Покормим птиц зимой".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Кормление зимующих птиц — это не только интересное и радостное занятие, но ещё обучение и воспитание детей.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беседы, игры, познавательные занятия и наблюдения малыши узнают о разнообразии птиц. Знакомятся с их характерными особенностями внешнего вида и поведения, учатся заботиться, испытывают радость, удивление, восторг.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Ежедневная подкормка птиц на участке создает хорошие условия для систематических наблюдений за ними.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Оказывается, зимний период переживают не все птицы. До весны доживают от 1 до 3 мелких птиц из 10.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так происходит? У птиц очень быстрый обмен веществ. Особенно много энергии пернатые тратят в мороз. Мелкие птицы типа синиц зимой едят практически непрерывно. Световой день короткий, и важно успеть насытиться.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Зимой корма становится меньше - насекомых нет, семена растений скрыты под снегом и льдом. Регулярно наполняемая кормушка существенно облегчит жизнь птиц в округе и поможет им пережить холода.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Самый простой корм, который подойдёт большинству птиц - это семечки подсолнечника (не жареные и не солёные).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можно добавлять сырые зерна, крупы, орехи или овсяные хлопья.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Хлеб, булка, а также любые солёные, острые и жареные продукты вредны для птиц!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Насекомоядные птицы любят зимой перекусить белком - салом, творогом или сливочным маслом.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свиристелей и снегирей подойдут свежие фрукты и ягоды или сухофрукты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Логопед: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9428" y="307912"/>
            <a:ext cx="324685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«Покормите птиц зимой…»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10317"/>
          <a:stretch/>
        </p:blipFill>
        <p:spPr>
          <a:xfrm>
            <a:off x="649061" y="6520050"/>
            <a:ext cx="2710543" cy="1854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50" y="6479252"/>
            <a:ext cx="2363412" cy="1837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6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s://fsd.multiurok.ru/html/2022/12/11/s_6395b93be198f/phpzgxAmW_zima_html_269ec0e957b1b6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970" y="843381"/>
            <a:ext cx="5900058" cy="48351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Героев Отечества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9декабря в России отмечается День Героев Отечества.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этот день чествуют Героев Советского Союза, Героев Российской Федерации, кавалеров Ордена Святого Георгия Победоносца и Ордена Славы.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воспитанников  стационарного отделения п. Гвардейский прошло патриотическое мероприятие «День Героев Отечества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День героев Отечества традиционно чествуют Героев Советского Союза, Героев Российской Федерации, полных кавалеров ордена Славы и кавалеров ордена Святого Георгия. С 1992 года звание «Герой РФ» получили более шестисот защитников Отечества. Среди них также армейские служащие нашей Родины, совершившие свой подвиг в мирных условиях. Звание «Герой Российской Федерации» приняло своеобразную эстафету от звания «Героя Советского Союза». 9 декабря в одном из залов московского Кремля (Георгиевский или Андреевский) обычно устраивается торжественный прием российских военнослужащих, воинов-интернационалистов, представленных к почетному званию и высокой государственной награде. На торжественный декабрьский прием в Кремле приглашаются, помимо награжденных, государственные и общественные деятели, отечественные политики. Официально списки людей, представленных к званию, не публикуются. Ведь среди них немало лауреатов, чья работа проходит под грифом «секретно», касается отечественной оборонной промышленности и государственной тайны.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мероприятии ребята узнали об истории праздника Героев Отечества, о боевых наградах Российской Федерации, о людях всех времён, совершивших подвиг во имя Отечества, о связи времён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Педагог-психолог: Маркова Д.П., воспитанник: Кирилл 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3468" y="193863"/>
            <a:ext cx="27110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День Героев Отечества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2"/>
          <a:stretch/>
        </p:blipFill>
        <p:spPr>
          <a:xfrm>
            <a:off x="478970" y="6189051"/>
            <a:ext cx="2830286" cy="1952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2" y="6115980"/>
            <a:ext cx="2797629" cy="209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s://fsd.multiurok.ru/html/2022/12/11/s_6395b93be198f/phpzgxAmW_zima_html_269ec0e957b1b6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1713" y="304906"/>
            <a:ext cx="219002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музее мусора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342" y="2906864"/>
            <a:ext cx="6161315" cy="27639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декабря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ребята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побывали в музее мусора, который находится в Калужской области. Экспозиция музея дает возможность увидеть своими глазами вторую жизнь совершенно разнообразных ненужных вещей, из которых выполнены экспонаты. С помощью этих экспонатов музей мусора повествует об экологических проблемах, о необходимости разумного потребления. Здесь наши ребята увидели глаз-рыбу, которая выполнена из макулатуры, бутылочное дерево из старых стеклянных бутылок, различные фигуры, выполненные из старых ненужных шин и покрышек и еще много интересных экспонатов. Также в музее есть комната с визуальными эффектами и зеркальный лабиринт, от которых ребята получили море положительных эмоций. В заключении экскурсии с нами провели мастер-класс по изготовлению подарочных пакетиков из газет. После посещения музея, наши воспитанники посетили развлекательный центр, а еще нас покормили очень вкусным обедом в кафе «Оранжерея».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Калистратова А.В., воспитанница: Сабина Т.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596">
            <a:off x="704305" y="949741"/>
            <a:ext cx="2376352" cy="1782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596">
            <a:off x="3784962" y="949741"/>
            <a:ext cx="2296886" cy="1722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596">
            <a:off x="580752" y="6042454"/>
            <a:ext cx="2623457" cy="1967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596">
            <a:off x="3763056" y="6091237"/>
            <a:ext cx="2623457" cy="1967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fsd.multiurok.ru/html/2022/12/11/s_6395b93be198f/phpzgxAmW_zima_html_269ec0e957b1b6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71713" y="307303"/>
            <a:ext cx="2427515" cy="3994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жизнь!</a:t>
            </a: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071" y="3105224"/>
            <a:ext cx="6073858" cy="28493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декабря в гости к нашим воспитанникам приезжал настоятель храма Святых Апостолов Петра и Павла п. Дубна отец Ярослав.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отцом Ярославом наши ребята дружат уже не один год.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его приезд и дети и сотрудники ждут с нетерпением.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началась с общего молебна, на котором присутствовали и взрослые.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Православная беседа в этот день прошла на тему семейных ценностей и была приурочена к празднованию благодарности родителям «Спасибо за жизнь!».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Инициатива отмечать этот праздник возникла в декабре 2020 года на Демографическом форуме «Генерация – 2050» и была поддержана Демографической платформой РФ и Уполномоченным при президенте Российской Федерации по правам ребенка М.А. Львовой-Беловой.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торжества - воспитание молодого поколения в духе уважения и почитания родителей, воспитание в детях чувства благодарности к родителям за дар жизни, осознание молодым поколением ценности жизни, привитие к ней любви.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288">
            <a:off x="587149" y="900488"/>
            <a:ext cx="2311173" cy="173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2619">
            <a:off x="3643822" y="918926"/>
            <a:ext cx="2754086" cy="1673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avatars.mds.yandex.net/i?id=b9e4df9ab90e45e173b85ecea1cb94e1a462f961-1087827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85" y="6166444"/>
            <a:ext cx="4184370" cy="20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fsd.multiurok.ru/html/2022/12/11/s_6395b93be198f/phpzgxAmW_zima_html_269ec0e957b1b6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103">
            <a:off x="583923" y="507419"/>
            <a:ext cx="2305722" cy="1729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1605">
            <a:off x="3655934" y="474381"/>
            <a:ext cx="2375056" cy="1781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2144" y="2616813"/>
            <a:ext cx="6190569" cy="35500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Отец Ярослав рассказал воспитанникам о христианском понимании семьи и брака, о важной роли семьи в жизни каждого человека и о тех принципах, на которых строятся семейные отношения; особо подчеркнув, что главное в семье – это возможность послужить своему ближнему и раскрыть в себе дар жертвенности. При этом любая семья должна начинаться с любви, целомудрия и взаимопонимания. Наличие таковых добродетелей способно не только предотвратить распад семьи, но и духовно укрепить ее.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прошла в форме дружественного диалога, в ходе которого дети смогли поделиться своим мнением по поводу ценностей семьи, любви и верности.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общения воспитанники активно задавали свои вопросы отцу Ярославу. Священник подробно и в доступной форме ответил на вопросы, волновавшие детей.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окончании мероприятия все угостились чаем с вкусными пирожками.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Педагог-организатор: Малышева Е.Н.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avatars.mds.yandex.net/i?id=2085f0f8f3988ebeaf024685bc4be7a2c7c207dd-10809483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30" y="6286810"/>
            <a:ext cx="3712256" cy="208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s://fsd.multiurok.ru/html/2022/12/11/s_6395b93be198f/phpzgxAmW_zima_html_269ec0e957b1b6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386" y="2720646"/>
            <a:ext cx="6189228" cy="31627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из праздников является самым волшебным и таинственным, самым волнующим и желанным для детей всех возрастов? Нет никаких сомнений – бесспорно это Новый год! Именно его с огромным нетерпением ждут дети всей планеты. Пушистое снежное покрывало, сказочные узоры на стеклах, радостное настроение, новогодние каникулы, неповторимый аромат хвои и мандарин и конечно же, такие желанные новогодние подарки.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месяц до праздника все воспитанники нашего учреждения писали письма Дедушке Морозу с пожеланиями о том, какой подарок хотели бы получить.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вот в преддверии Нового года мечты их сбылись.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24 декабря наши ребята ежедневно получали подарки от наших социальных партнеров. Ребят приезжали поздравлять Дед Мороз и Снегурочка от организации РОСБИО с.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Воскресенское.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декабря к воспитанникам стационарного отделения п. Гвардейский в гости приехали с подарками Дед Мороз и Снегурочка с РОСБИО с. Воскресенское.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числа встречали гостей из Московского клуба единоборств «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Сварог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В этот же день воспитанники принимали сладкие подарки от Тульского оружейного завода.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декабря состоялась встреча с гостями из Тульского автоклуба, которые также приехали не с пустыми руками. Гости привезли детям сладкие подарки, настольные игры. Особенно детям понравилась живая музыка, игра на скрипке.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9509" y="283029"/>
            <a:ext cx="204677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66"/>
                </a:solidFill>
              </a:rPr>
              <a:t>Ура, подарки!</a:t>
            </a:r>
            <a:endParaRPr lang="ru-RU" sz="2400" b="1" i="1" dirty="0">
              <a:solidFill>
                <a:srgbClr val="FF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6204855"/>
            <a:ext cx="2695273" cy="2021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5" y="885345"/>
            <a:ext cx="2213923" cy="1660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67" y="885345"/>
            <a:ext cx="2184759" cy="163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95" y="6204855"/>
            <a:ext cx="2710543" cy="2032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fsd.multiurok.ru/html/2022/12/11/s_6395b93be198f/phpzgxAmW_zima_html_269ec0e957b1b6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8471" y="2597978"/>
            <a:ext cx="6281057" cy="32377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обеда в этот же день со своими подарками в гости к нашим воспитанникам приехала Любовь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Рузина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чемпионка России по пауэрлифтингу, неоднократный призер всероссийских, областных и районных спартакиад.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чаем спортсменка рассказала как она увлеклась этим видом спорта, в каких городах и странах побывала, какие имеет награды, что для неё - СПОРТ.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 спортсменки добавила ребятам  оптимизма и понимания того, как много в жизни зависит и от них самих.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память она подарила спортивные футболки, а ребята от души поздравили Любовь Р. с прошедшим днём рождения и преподнесли новогодний сувенир.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3️0 декабря наши воспитанники  принимали  своих старых друзей – волонтеров из клуба автомобилистов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Zhukovclub.tula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для провели с ребятами мастер - класс по раскрашиванию новогодних пряников и игровую программу.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И, конечно же, не обошлось без хоровода с Дедом Морозом и Снегурочкой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всем неравнодушным людям!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Педагог-психолог: </a:t>
            </a:r>
            <a:r>
              <a:rPr lang="ru-RU" sz="1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Незамайкина</a:t>
            </a:r>
            <a:r>
              <a:rPr lang="ru-RU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Н.В.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23662" r="11746"/>
          <a:stretch/>
        </p:blipFill>
        <p:spPr>
          <a:xfrm rot="832621">
            <a:off x="856046" y="530531"/>
            <a:ext cx="2183161" cy="1633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142">
            <a:off x="4005289" y="628781"/>
            <a:ext cx="2178777" cy="1634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621">
            <a:off x="568994" y="6260695"/>
            <a:ext cx="2433057" cy="1824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142">
            <a:off x="3731099" y="6321856"/>
            <a:ext cx="2433057" cy="1824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0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52746</TotalTime>
  <Words>1510</Words>
  <Application>Microsoft Office PowerPoint</Application>
  <PresentationFormat>Произвольный</PresentationFormat>
  <Paragraphs>112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191</cp:revision>
  <cp:lastPrinted>2024-02-14T11:44:36Z</cp:lastPrinted>
  <dcterms:created xsi:type="dcterms:W3CDTF">2022-03-19T07:13:10Z</dcterms:created>
  <dcterms:modified xsi:type="dcterms:W3CDTF">2024-03-18T11:18:59Z</dcterms:modified>
</cp:coreProperties>
</file>