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8" r:id="rId10"/>
    <p:sldId id="265" r:id="rId11"/>
  </p:sldIdLst>
  <p:sldSz cx="6858000" cy="8783638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00FF"/>
    <a:srgbClr val="FF0066"/>
    <a:srgbClr val="00FF00"/>
    <a:srgbClr val="ECEAE4"/>
    <a:srgbClr val="FF00FF"/>
    <a:srgbClr val="CC33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1238250"/>
            <a:ext cx="260985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им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2820" y="962821"/>
            <a:ext cx="87836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603" y="1657766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2286" y="593620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январь 2024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9808" y="1320230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0" y="3729953"/>
            <a:ext cx="6490537" cy="4867903"/>
          </a:xfrm>
          <a:prstGeom prst="rect">
            <a:avLst/>
          </a:prstGeom>
          <a:ln w="1905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95601" y="1807163"/>
            <a:ext cx="371577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Ура, каникулы!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1 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Христово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2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Профориентация: профессия парикмахер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ПДД должен знать каждый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4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в кругу друзей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«Блокадный хлеб»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воздушной кукурузы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Сочельник – стр. 8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сплатное векторное изображение Вектор дизайна рамы золотых прямоугольных ша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8570" y="4865317"/>
            <a:ext cx="294286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С праздником тебя, Максим!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Пожелаем </a:t>
            </a: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много сил.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Радуйся рассветам новым,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Будь удачливым, здоровым.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Пусть любовь сопровождает,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Горя в жизни не бывает.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Ангелы хранят от бед,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Чтоб жить в счастье много лет</a:t>
            </a: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9371" y="4858823"/>
            <a:ext cx="286294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Пятнадцать лет — вот это да,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Как быстро ведь летят года!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Желаем </a:t>
            </a: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в этот день </a:t>
            </a: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рожденья</a:t>
            </a: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Улыбок, счастья и </a:t>
            </a: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везенья</a:t>
            </a: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!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Тебе всё будет по плечу,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Ты лишь поверь в мечту свою.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Желанья пусть не так просты,</a:t>
            </a:r>
            <a:b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Но </a:t>
            </a: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верим, </a:t>
            </a:r>
            <a:r>
              <a:rPr lang="ru-RU" sz="1200" b="1" dirty="0">
                <a:solidFill>
                  <a:srgbClr val="002060"/>
                </a:solidFill>
                <a:latin typeface="Segoe Print" panose="02000600000000000000" pitchFamily="2" charset="0"/>
              </a:rPr>
              <a:t>что всё сможешь ты</a:t>
            </a:r>
            <a:r>
              <a:rPr lang="ru-RU" sz="1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!</a:t>
            </a:r>
            <a:endParaRPr lang="ru-RU" sz="1200" b="1" dirty="0">
              <a:solidFill>
                <a:srgbClr val="00206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4" y="1203359"/>
            <a:ext cx="2140193" cy="3210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6" y="1149464"/>
            <a:ext cx="2271384" cy="32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0385" y="145025"/>
            <a:ext cx="212590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Ура, каникулы!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2" y="1211621"/>
            <a:ext cx="3650116" cy="636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декабря у всех школьников наступают долгожданные зимние каникулы. Они хороши тем, что в период с 30 декабря и по 10 января, мы отмечаем новогодние праздники.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Для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самый любимый праздник зимы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Новый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год, празднование которого все всегда ждут с нетерпением. Ведь это подарки, праздничный стол, а после праздника целых 10 дней, когда не нужно ходить в школу, а можно чуть дольше по утрам поваляться в кровати, а после завтрака заняться любимыми видами спорта.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31 декабря пошел снег, сначала мелкий, а потом начался настоящий снегопад, и мы с ребятами решили выйти на улицу. Так как снег был не мокрый и нам не удалось поиграть в снежки и слепить снеговика, то мы взяли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снегокаты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пошли кататься на горке. Другие ребята вместе с воспитателем одели лыжи и отправились осваивать близлежащую зимнюю территорию.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Ближе к обеду мы занялись подготовкой к праздничному столу. Заранее было составлено новогоднее меню и закуплены необходимые продукты.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вечеру у нас всё было готово, и мы провожали старый год. Обсуждали, что в нем произошло как хорошего, так и плохого.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дети на каникулы уехали домой, но большинство остались в центре. Все каникулы мы отдыхали, занимались зимними видами спорта. Ведь скоро новая учебная четверть и надо набраться сил, что бы начать её с хороших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отметок</a:t>
            </a:r>
            <a:r>
              <a:rPr lang="ru-RU" sz="1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О.В., воспитанник Кирилл А.</a:t>
            </a:r>
            <a:endParaRPr lang="ru-RU" sz="105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468">
            <a:off x="4087584" y="3571974"/>
            <a:ext cx="2486252" cy="1864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28413"/>
          <a:stretch/>
        </p:blipFill>
        <p:spPr>
          <a:xfrm rot="427331">
            <a:off x="4315617" y="5713708"/>
            <a:ext cx="2030185" cy="274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23653"/>
          <a:stretch/>
        </p:blipFill>
        <p:spPr>
          <a:xfrm rot="582267">
            <a:off x="4196158" y="1148681"/>
            <a:ext cx="2291159" cy="210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286" y="782674"/>
            <a:ext cx="3080657" cy="3649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«Счастливого Рождества» слышим мы отовсюду и верим, что все наши желания, загаданные в этот праздник, сбудутся, придадут нам уверенности и силы.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Рождества - Рождественский Ангел. На него можно загадывать желания, просить оберегать и украшать дом.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легенде ангелы не только возвестили рождение младенца Христа, но и выбрали ель в качестве рождественского дерева. Среди претендентов на это звание были дуб, бук, береза и ива. Все они были отвергнуты и только ель из-за ее правильной симметричной формы, вечнозеленой кроны и приятного запаха была удостоена этой чести. Так в результате выбора, сделанного ангелами, ель и стала мировым рождественским деревом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1713" y="191282"/>
            <a:ext cx="247670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Рождество Христово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132" y="4804200"/>
            <a:ext cx="3069770" cy="3649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Рождество — очень красивый праздник. В нем много света, сияния и волшебства, а рождественские песнопения так прекрасны, что их часто сравнивают с ангельским пением. Говорят, что ангелочки приносят в дом тепло и счастье, поэтому подарок с изображением ангелов особенно ценится. Часто его преподносят в качестве оберега, чтобы он защищал от бед и напастей.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дошкольники готовились к Рождеству со всей серьезностью. Педагоги рассказали малышам о смысле и традициях праздника, познакомили их с обычаями и научили мастерить рождественские поделки. Вот таких  ангелочков делают дошколята под руководством педагогов.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Наумова Н.Г.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2" y="921371"/>
            <a:ext cx="2129216" cy="1596912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2848263"/>
            <a:ext cx="2111829" cy="1583872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0" y="4709180"/>
            <a:ext cx="2351314" cy="1763486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4" y="6845293"/>
            <a:ext cx="2351314" cy="1763486"/>
          </a:xfrm>
          <a:prstGeom prst="rect">
            <a:avLst/>
          </a:prstGeom>
          <a:ln w="190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513" y="756297"/>
            <a:ext cx="6574973" cy="2463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подрастающее поколение испытывает трудности в выборе профессии.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профессии – первый шаг к самостоятельной жизни, от которого зависит, как сложится дальнейшая судьба. Сделать этот выбор очень нелегко, необходимо быть внутренне готовым и уверенным в том, что шаг делается в нужном направлении. А поэтому к профессиональному выбору нужно относится серьезно и ответственно. Для того, чтобы не совершить ошибку в предстоящем выборе, необходимо научится разбираться в особенностях профессиональной деятельности и специфике профессии.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поступающие в наше учреждение, имеют слабое представление о мире профессий, у большинства их них низкий кругозор, не сформированы навыки ухода за своей внешностью. Наши воспитанники видят, что их родители к своей работе равнодушны, у большинства из их нет профессии и они живут на доходы от случайных заработков, так как у них низкий образовательный уровень и они не могут помочь своим детям выбрать профессию.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896" y="237025"/>
            <a:ext cx="44941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Профориентация: профессия парикмахер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12" y="6226890"/>
            <a:ext cx="6574973" cy="22661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жизненного пути, профессии, - это задача со многими неизвестными. Как же не ошибиться, правильно решить ее?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   парикмахера, достаточно востребована на рынке труда, это одна из наиболее интересных и хорошо оплачиваемых сфер деятельности в современном мире.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января социальным педагогом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занятие по профориентации на тему «Парикмахер».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занятии ребята получили обобщенную информацию о профессиональной деятельности парикмахера в сфере услуг, познакомились с организацией рабочего места парикмахера, этапах подготовительных работ, правилах выполнения парикмахерских услуг, техникой безопасности, санитарными нормами и эстетикой.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воспитанница Анастасия Д.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718">
            <a:off x="292366" y="3577372"/>
            <a:ext cx="2951147" cy="2213361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544">
            <a:off x="3753021" y="3648396"/>
            <a:ext cx="2859359" cy="2144519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713" y="206934"/>
            <a:ext cx="491031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Правила ПДД должен знать каждый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715" y="1219579"/>
            <a:ext cx="3505199" cy="65556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Центре проводятся занятия по дополнительной общеобразовательной общеразвивающей программе «Дорога безопасности», руководитель – социальный педагог – Калистратова А.В.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сотрудниками ГИБДД наши ребята дружат уже несколько лет.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этого кружка – воспитание культуры поведения на улицах и дорогах, привлечение детей к организации пропаганды изучения и выполнения правил дорожного движения. Занятия по программе «Дорога безопасности» нравятся подросткам, так как они в большинстве своём носят практический характер.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занятиях подростки учат правила дорожного движения, знакомятся с правилами поведения на тротуарах и проезжей части.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 ребятам нравится совместно с инспекторами патрулировать на дороге, чтобы на практике закрепить теоретическую часть правил дорожного движения.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января в рамках программы «Дорога без опасности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наши воспитанники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встретились с инспекторами ГИБДД МО МВД РФ «Суворовский».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Сотрудники рассказали о правилах безопасности на дрогах, вспомнили правила езды на велосипеде и показали ребятам фильм о правилах поведения на дороге зимой. Не обошлось и без подарков. Инспекторы поздравили ребят с новогодними праздниками и подарили тетради с правилами дорожного движения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педагог: Калистратова А.В., воспитанница Лидия С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49" y="1219579"/>
            <a:ext cx="2434016" cy="182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3387611"/>
            <a:ext cx="2677886" cy="200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5858445"/>
            <a:ext cx="2677886" cy="200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4628" y="209331"/>
            <a:ext cx="2801030" cy="42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 в кругу друзей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728" y="2789538"/>
            <a:ext cx="6520543" cy="3752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самых популярных и всем знакомая игра лото. Отличная классическая игра, в которую могут играть и взрослые и дети. Лото нравится, как дошкольникам, так и школьникам, а также взрослым. Оно популярно, потому что играть в нее можно разными вариантами.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 – это древняя забава, которая родилась в 1530 г. в городе Генуе, Италия. Игра сразу же получила огромную популярность. В Россию игра была завезена из Европы в XVIII веке.  К XX веку русское лото стало очень популярной игрой всех слоёв населения, невзирая на пол, возраст, статус и образование.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для ребенка подобные развлечения приносят большую пользу, поскольку они способствуют развитию памяти, концентрации внимания, терпения, логического мышления.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что это очень полезная игра.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Играют сразу НЕСКОЛЬКО человек, что, конечно же, очень удобно, игра одна, а играть модно 5-7 человек.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Играя, дети запоминают двузначные числа и названия и написание.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У детей проявляется устойчивый интерес к игре и желание выиграть, быть первым, а проигравшим уметь перетереть неудачу и быть более внимательным и усидчивым.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в такую интересную игру играли воспитанники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группы,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скоротать зимний вечер выходного дня.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А.В., воспитанница Карина Б.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796787"/>
            <a:ext cx="2481943" cy="186145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2" y="776376"/>
            <a:ext cx="2536371" cy="190227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2" y="6657514"/>
            <a:ext cx="2601687" cy="195126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2" y="6701269"/>
            <a:ext cx="2485005" cy="186375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5714" y="965971"/>
            <a:ext cx="3372487" cy="74042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января в городах России прошла Всероссийская акция памяти «Блокадный хлеб».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января 2023 года исполняется 80 лет со дня снятия блокады Ленинграда.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призвана напомнить об одной из самых героических и трагических страниц Великой Отечественной войны, о мужестве и стойкости жителей города, переживших беспрецедентную блокаду. Блокада Ленинграда длилась 872 дня. По разным подсчетам погибло от 600 тысяч до 1,5 миллиона человек, абсолютное большинство из них умерли от голода.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января в нашем отделении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историко-патриотическое мероприятие в рамках Всероссийской акции  «Блокадный хлеб».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гости к ребятам приехала 87-ти летняя Галина Александровна Иванова, труженица тыла которая в настоящее время проживает в соседней деревушке под названием Сидоровка. Женщина поделилась своими воспоминаниями о Великой Отечественной войне, о блокадном  Ленинграде и ленинградцах, рассказала про своего отца, служившего в Манчжурии на границе с Китаем с 1945 по 1947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 Матрёне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Вольской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потерявшей своего ребёнка, но спасшей 3225 детей.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напомнило нам о том, насколько важно знать историю своей страны и ее народа.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Блокада Ленинграда - это не только трагедия, но и свидетельство силы духа людей в самых трудных условиях.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урок истории учит нас ценить мирные дни, беречь каждый момент и бороться за свою свободу.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Е.Н., воспитанник Кирилл Д.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52400"/>
            <a:ext cx="474200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Всероссийская акция «Блокадный хлеб»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9" y="1077685"/>
            <a:ext cx="2738816" cy="205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6" y="3504441"/>
            <a:ext cx="2797629" cy="20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6"/>
          <a:stretch/>
        </p:blipFill>
        <p:spPr>
          <a:xfrm>
            <a:off x="221071" y="6004266"/>
            <a:ext cx="2852057" cy="2027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156" y="1095730"/>
            <a:ext cx="3355871" cy="4439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год 22 января во всем мире отмечается День рождения воздушной кукурузы (попкорна) – одной из самых культовых «закусок» при просмотре фильмов.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395 лет назад Европа открыла для себя свойства зерен кукурузы разрываться под воздействием высоких температур. В 1885 году в Чикаго была изобретена первая машина для приготовления попкорна, а спустя столетие появилась воздушная кукуруза для микроволновок.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этого растения – южноамериканский континент. Когда Христофор Колумб высадился на восточном побережье в конце XV столетия, местные жители уже вовсю употребляли воздушную кукурузу, причем не только в пищу. Из ее раскрытых зерен делали украшения, а по форме взорванного зернышка гадали.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раскопок были найдены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попкорновые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зерна возрастом около 4 000 лет. Археологи сделали вывод, что древние племена индейцев уже тогда знали о свойстве кукурузы взрываться, и она была частью их рациона.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459" y="261258"/>
            <a:ext cx="43395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66"/>
                </a:solidFill>
              </a:rPr>
              <a:t>День рождения воздушной кукурузы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801" y="5970025"/>
            <a:ext cx="6546398" cy="2171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каждый сорт этого растения подходит для приготовления попкорна, а только специальный. Он так и называется – «взрывающийся». Из остальных сортов злака сделать попкорн практически невозможно.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решили не оставаться в стороне от этого праздника и отметить день воздушной кукурузы. В теоретической части занятия дети узнали об истории кукурузы, с удовольствием отгадывали загадки, делились рецептами салатов с кукурузой, познакомились с малоизвестным блюдом - мамалыгой и в практической части мероприятия сами приготовили  попкорн, после чего с удовольствием посмотрели мультфильм Л. Позднеева «Чудесница» об освоении кукурузой северных широт.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воспитанница Ксения С.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310">
            <a:off x="3984260" y="1182816"/>
            <a:ext cx="2402253" cy="1801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619">
            <a:off x="3984260" y="3525829"/>
            <a:ext cx="2402253" cy="18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ibig.info/uploads/posts/2023-11/1698992815_pibig-info-p-krasivii-zimnii-fon-dlya-prezentatsii-kras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369" y="705473"/>
            <a:ext cx="6527345" cy="41516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Канун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Навечерие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Рождества Христова – так в церковной традиции именуют Сочельник: это, по сути, не праздник, а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предпразднество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предваряющее одно из главных христианских событий. Православные христиане отмечают Рождественский Сочельник 6 января, у католиков это событие наступает 24 декабря.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Рождественский Сочельник воспитанники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занятии по дополнительной общеобразовательной общеразвивающей программе «Край родной» прослушали евангельский рассказ о поклонении волхвов, пришедших с дарами,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Богомладенцу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Христу.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объяснили, что сочельник – это тихий и светлый праздник, не предусматривающий бурного веселья.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проводят в тесном кругу при зажженных свечах, в атмосфере уюта, душевного тепла и ожидания чуда.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блюдо в этот день — кутья. Угощение состоит из зерновой, иногда бобовой основы, смешанной с маковым, ореховым или миндальным соком.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Рождественским Сочельником завершается Филиппов пост. Это день для верующих самый строгий: прием пищи разрешается после появления первой звезды. Здесь проводится аналогия с Вифлеемской звездой, возвестившей миру о родившемся Иисусе.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первой звездой допустимо понимать, как небесное тело, так и зажженную свечу, которую ребята поставили по середине праздничного стола.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 прошёл в спокойной, тёплой, уютной обстановке.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Мосина Е.Н., воспитанник: Александр Ц.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52682"/>
            <a:ext cx="137960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</a:t>
            </a:r>
            <a:r>
              <a:rPr lang="ru-RU" sz="2000" b="1" dirty="0" smtClean="0">
                <a:solidFill>
                  <a:srgbClr val="7030A0"/>
                </a:solidFill>
              </a:rPr>
              <a:t>очельник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5181732"/>
            <a:ext cx="2253344" cy="169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5197780"/>
            <a:ext cx="2223561" cy="1667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40" y="6986320"/>
            <a:ext cx="2271713" cy="170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0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54304</TotalTime>
  <Words>1731</Words>
  <Application>Microsoft Office PowerPoint</Application>
  <PresentationFormat>Произвольный</PresentationFormat>
  <Paragraphs>106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Georgia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212</cp:revision>
  <cp:lastPrinted>2024-02-14T11:44:36Z</cp:lastPrinted>
  <dcterms:created xsi:type="dcterms:W3CDTF">2022-03-19T07:13:10Z</dcterms:created>
  <dcterms:modified xsi:type="dcterms:W3CDTF">2024-03-20T08:38:10Z</dcterms:modified>
</cp:coreProperties>
</file>