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FF00FF"/>
    <a:srgbClr val="FF9900"/>
    <a:srgbClr val="00FF00"/>
    <a:srgbClr val="FF0066"/>
    <a:srgbClr val="CC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783638"/>
          </a:xfrm>
          <a:prstGeom prst="rect">
            <a:avLst/>
          </a:prstGeom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34" y="93165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99302" y="109320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34" y="1487302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0657" y="734436"/>
            <a:ext cx="224241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660033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Выпуск   № </a:t>
            </a:r>
            <a:r>
              <a:rPr lang="ru-RU" sz="2800" b="1" i="1" dirty="0">
                <a:solidFill>
                  <a:srgbClr val="660033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8</a:t>
            </a:r>
            <a:endParaRPr lang="ru-RU" sz="2800" b="1" i="1" dirty="0">
              <a:solidFill>
                <a:srgbClr val="660033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lvl="0" algn="ctr"/>
            <a:r>
              <a:rPr lang="ru-RU" sz="2800" b="1" i="1" dirty="0" smtClean="0">
                <a:solidFill>
                  <a:srgbClr val="660033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август</a:t>
            </a:r>
            <a:endParaRPr lang="ru-RU" sz="2800" b="1" i="1" dirty="0" smtClean="0">
              <a:solidFill>
                <a:srgbClr val="660033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lvl="0" algn="ctr"/>
            <a:r>
              <a:rPr lang="ru-RU" sz="2800" b="1" i="1" dirty="0" smtClean="0">
                <a:solidFill>
                  <a:srgbClr val="660033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rgbClr val="660033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2023 </a:t>
            </a:r>
            <a:r>
              <a:rPr lang="ru-RU" sz="2800" b="1" i="1" dirty="0">
                <a:solidFill>
                  <a:srgbClr val="660033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1300" y="2313660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590" y="6669787"/>
            <a:ext cx="369342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 день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ru-RU" sz="1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Креативная мастерская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3</a:t>
            </a:r>
          </a:p>
          <a:p>
            <a:pPr lvl="0" algn="ctr"/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экзотариуме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хоккей играют настоящие мужчины»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Хоровода мира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малинового варенья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</a:t>
            </a:r>
            <a:endParaRPr lang="ru-RU" sz="1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Шоу мыльных пузырей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lvl="0" algn="ctr"/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Музей-усадьба </a:t>
            </a:r>
            <a:r>
              <a:rPr lang="ru-RU" sz="1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Поленово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стр. 10</a:t>
            </a:r>
          </a:p>
          <a:p>
            <a:pPr lvl="0" algn="ctr"/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рождения русской тельняшки – стр. 11</a:t>
            </a:r>
            <a:endParaRPr lang="ru-RU" sz="1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uprostim.com/wp-content/uploads/2021/04/37_fon-dlya-portfolio_-3-tys-izobrazhenij-najdeno-v_y.Kartinkah-764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729" y="761334"/>
            <a:ext cx="6520542" cy="60044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августа наши воспитанники посетили мыльное шоу.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 почему мыльный пузырь так быстро лопается?» - с разочарованием в глазах задал вопрос пятилетний малыш. А правда, почему. А давайте разберемся…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Что такое мыльный пузырь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Мыльный пузырь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тонкая многослойная плёнка мыльной воды, наполненная воздухом, обычно в виде шара с переливчатой поверхностью. Плёнка пузыря трехслойная: состоит из тонкого слоя воды, заключённого между двумя слоями мыла (мыло + вода + мыло). Поэтому, чем больше мыла, шампуни, пены для ванны и т.д. в мыльном составе, тем больше будет получаться мыльных шаров. Прочнее они не будут, а вот количество шаров станет намного больше.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будем углубляться в физику, а лучше погрузимся в историю возникновения мыльных пузырей.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мыльных пузырей уводит нас в далекое прошлое на тысячи лет назад. Во время археологических работ в древнеримском городе Помпеи были найдены настенные рисунки с детьми, которые надувают пузыри. А в Китае сохранились старинные изображения на бумаге, где люди через палочки надувают шарики.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 надувания пузырей из мыльного раствора напрямую связана с изобретением мыла. Кто именно придумал надувать пузыри из пенной жидкости, оставшейся после стирки, неизвестно.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Зато досконально известен тот факт, что одна английская компания в Лондоне во второй половине 19-го века начала производство жидкости для получения мыльных пузырей. Это изобретение очень быстро обрело популярность. И уже в начале 20-го века жидкость для надувания мыльных пузырей можно было купить практически везде по доступной цене.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Выдувание мыльных пузырей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любимое детское развлечение. И не только детей. Использование пузырей в развлекательных шоу – шоу мыльных пузырей - показывает, что и взрослым они тоже нравятся.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и 16 августа вдохновителем мыльного шоу по большому счету стали взрослые, которые просто обожают, как и их воспитанники, соревноваться в выдувании мыльных шаров. Тем более, что это занятие помогает избавиться от стресса, усталости и напряженности, а самое главное - почувствовать себя хоть на некоторое время детьми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педагог: </a:t>
            </a:r>
            <a:r>
              <a:rPr lang="ru-RU" sz="1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Сагитова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Г.Ш., воспитанница: Анастасия Д.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4634" y="188406"/>
            <a:ext cx="326403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Шоу мыльных пузырей</a:t>
            </a:r>
            <a:endParaRPr lang="ru-RU" sz="20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92" y="6938553"/>
            <a:ext cx="2361922" cy="1651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"/>
          <a:stretch/>
        </p:blipFill>
        <p:spPr>
          <a:xfrm>
            <a:off x="3862865" y="6894302"/>
            <a:ext cx="2332588" cy="1695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uprostim.com/wp-content/uploads/2021/04/37_fon-dlya-portfolio_-3-tys-izobrazhenij-najdeno-v_y.Kartinkah-764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6872" y="1129372"/>
            <a:ext cx="5744256" cy="54115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августа наши воспитанники посетили музей-заповедник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В.Д.Поленова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Экскурсия началась с посещения дома художника. Большой дом, построенный на вершине холма над Окой в 1892 году, до сих пор сохранил свой первоначальный вид. Дом создавался по проектам самого художника: архитектура была давнишней страстью Поленова. Фасады дома различны, но гармонично связаны между собой разновеликими окнами разнообразных форм, балконами, скатами крыши. В доме ребята посетили 6 комнат. На первом этаже: Столовая, Библиотека, Кабинет, на втором - Мастерская и Пейзажная. По всему дому развешаны картины не только самого Василия Дмитриевича, но работы других очень известных художников, таких как Шишкин, Васнецов. Одна из больших работ художника, «Христос и грешница», расположена в мастерской на втором этаже. Картина написана на холсте размером 3 на 6 метров. Историю написания этой картины экскурсовод рассказала очень красочно. После экскурсии по дому ребята посетили диораму. Диорама – последняя большая работа Василия Дмитриевича – представляет собой кругосветное путешествие в картинках. Диорама – это два стекла, между которыми лист ватманской бумаги. Рисунок на бумаге сделан с обеих сторон; работают красками прозрачными – акварелью. Есть аппликации, прорези. Показывают диорамные листы с помощью подсвета. Очарование диорамы, созданной в 1920–е годы, до сих пор ничуть не потускнело и продолжает увлекать многочисленных посетителей музея. Можно очень долго смотреть и восхищаться творением художника.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посещения дома Поленова,  ребята  посетили могилу художника и его родственников, а также церковь, которую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В.Д.Поленов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построил на гонорар от продажи картины «Христос и грешница» в цветном варианте. Завершилась наша экскурсия на смотровой площадке, где мы с помощью мощного бинокля лицезрели окрестности имения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Педагог-организатор: Малышева Е.Н., воспитанница: Сабина Т.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7541" y="554403"/>
            <a:ext cx="3068019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Музей-усадьба </a:t>
            </a:r>
            <a:r>
              <a:rPr lang="ru-RU" sz="20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Поленово</a:t>
            </a:r>
            <a:endParaRPr lang="ru-RU" sz="20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3" y="6670317"/>
            <a:ext cx="2645229" cy="198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64" y="6705914"/>
            <a:ext cx="2537153" cy="1902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7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uprostim.com/wp-content/uploads/2021/04/37_fon-dlya-portfolio_-3-tys-izobrazhenij-najdeno-v_y.Kartinkah-764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76920"/>
            <a:ext cx="6248400" cy="58682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рождения русской тельняшки</a:t>
            </a:r>
          </a:p>
          <a:p>
            <a:pPr algn="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Повседневную рубашку</a:t>
            </a:r>
            <a:b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Поменял я на тельняшку.</a:t>
            </a:r>
            <a:b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Подружившись с ветерком,</a:t>
            </a:r>
            <a:b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 отважным моряком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августа в отечественном календаре отмечен, как день рождения русской тельняшки. Этот праздник имеет фиксированную, но не официальную дату. Тельняшка весьма популярна среди народа: её носят с удовольствием не только представители морских профессий. Дорог этот праздник тем, кто по долгу службы носит трикотажную рубашку с поперечными полосками. Для российских вооруженных сил и отечественного флота - это значимый атрибут одежды не только рядовых солдат и матросов, но и комсостава. Данный атрибут использовался солдатами не только в военных походах, но и простыми мореплавателями в экспедициях. 19 августа 1874 года был подписан Указ о введении нового стандарта военной формы, куда ходила тельняшка. Цвета полосок не случаен - белый и синий — были идентичны расцветке морского Андреевского флага.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праздник воспитанники дошкольной группы с логопедом Барашковой Е.Е. и с воспитателем Лукьяновой М.А. отметили,  отправившись в морское путешествие. Во время игры ребята построили корабли, собрали команду, поиграли с сигнальщиком, половили рыбу, приготовили покушать и просто весело провели время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/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Логопед: 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24720" r="6508"/>
          <a:stretch/>
        </p:blipFill>
        <p:spPr>
          <a:xfrm rot="383256">
            <a:off x="406144" y="6459571"/>
            <a:ext cx="2930369" cy="1985383"/>
          </a:xfrm>
          <a:prstGeom prst="rect">
            <a:avLst/>
          </a:prstGeom>
          <a:ln w="19050">
            <a:solidFill>
              <a:srgbClr val="FF00FF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950">
            <a:off x="3991865" y="6475389"/>
            <a:ext cx="2352698" cy="2080668"/>
          </a:xfrm>
          <a:prstGeom prst="rect">
            <a:avLst/>
          </a:prstGeom>
          <a:ln w="19050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3165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736x/f4/54/c8/f454c8db90431be79c2a1e5999accb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8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94760" y="4817878"/>
            <a:ext cx="4778788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PT Sans Caption"/>
              </a:rPr>
              <a:t>Желаем, </a:t>
            </a:r>
            <a:r>
              <a:rPr lang="ru-RU" sz="1600" dirty="0">
                <a:solidFill>
                  <a:srgbClr val="C00000"/>
                </a:solidFill>
                <a:latin typeface="PT Sans Caption"/>
              </a:rPr>
              <a:t>Сабина, удачи и счастья,</a:t>
            </a: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  <a:latin typeface="PT Sans Caption"/>
              </a:rPr>
              <a:t>Пусть жизнь твоя будет как в сказке прекрасна,</a:t>
            </a: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  <a:latin typeface="PT Sans Caption"/>
              </a:rPr>
              <a:t>Пусть глазки твои блещут чисто и ясно,</a:t>
            </a: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  <a:latin typeface="PT Sans Caption"/>
              </a:rPr>
              <a:t>Пусть дни пробегают совсем не напрасно,</a:t>
            </a: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  <a:latin typeface="PT Sans Caption"/>
              </a:rPr>
              <a:t>Будь только веселой, улыбчивой, милой,</a:t>
            </a: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  <a:latin typeface="PT Sans Caption"/>
              </a:rPr>
              <a:t>Тогда и беда проходить будет мимо!</a:t>
            </a: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  <a:latin typeface="PT Sans Caption"/>
              </a:rPr>
              <a:t>Пусть жизнь твоя станет светлее, чем прежде,</a:t>
            </a: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  <a:latin typeface="PT Sans Caption"/>
              </a:rPr>
              <a:t>Здоровья, взаимной любви и надежды.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7940" y="4151222"/>
            <a:ext cx="9124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FF"/>
                </a:solidFill>
              </a:rPr>
              <a:t>Сабина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70" y="942891"/>
            <a:ext cx="3243943" cy="299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uprostim.com/wp-content/uploads/2021/04/37_fon-dlya-portfolio_-3-tys-izobrazhenij-najdeno-v_y.Kartinkah-764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8217" y="562988"/>
            <a:ext cx="19415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Ильин день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4168" y="1199512"/>
            <a:ext cx="6509657" cy="3649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августа весь православный люд празднует Ильин день.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этот день наши воспитанники отправились на близлежащий луг, где приняли участие в игровой программе.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узнали об истории возникновения праздника, его обычаях, познакомились с народными приметами,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принятия христианства на Руси отмечали день Перуна, который позже стал называться Ильин день. Праздник вобрал в себя многие дохристианские традиции. Благодаря сходству функций образ пророка Ильи стал хорошей заменой громовержцу Перуну.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народе Илью величали «сердитым», «огненным», «громовым», «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тученосным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Его считали «хозяином дождя». По народной легенде, пророк по небу развозит воду для святых и немного расплескивает, от того и дождь идет.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пращуры верили, что гром происходит от стука о небо огненной колесницы пророка Ильи, гоняющего змия или нечистого духа. Молнии – это стрелы, которыми святой поражает злые силы.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Пожары в Ильин день, град или сильную грозу воспринимали как наказание свыше. Если в Ильин день молния зажжет избу, то тушить её нужно не водой, а сывороткой или молоком. От сильного дождя с молнией и градом крестьяне за окно выставляли хлеб и соль, а когда дождь заканчивался, носили их к реке и опускали в воду.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6253" r="11215"/>
          <a:stretch/>
        </p:blipFill>
        <p:spPr>
          <a:xfrm>
            <a:off x="606193" y="5613982"/>
            <a:ext cx="2620220" cy="2206636"/>
          </a:xfrm>
          <a:prstGeom prst="rect">
            <a:avLst/>
          </a:prstGeom>
          <a:ln w="19050">
            <a:solidFill>
              <a:srgbClr val="FF00FF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1" r="22539"/>
          <a:stretch/>
        </p:blipFill>
        <p:spPr>
          <a:xfrm>
            <a:off x="3579345" y="5129569"/>
            <a:ext cx="2696270" cy="2164187"/>
          </a:xfrm>
          <a:prstGeom prst="rect">
            <a:avLst/>
          </a:prstGeom>
          <a:ln w="19050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uprostim.com/wp-content/uploads/2021/04/37_fon-dlya-portfolio_-3-tys-izobrazhenij-najdeno-v_y.Kartinkah-764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3804" y="787333"/>
            <a:ext cx="3281253" cy="46045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Дожди, посланные Ильей, не только приводили к пагубным последствиям, но и обладали положительными качествами, имели целебную силу. Ими умывались, чтобы избавится от порчи и сглаза.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Ильин день с собой приносил запрет на купание: после Ильина дня нельзя купаться.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этот день нельзя косить сено, заниматься пчеловодством, гонять скот на пастбище, также нельзя работать в поле и дома, сквернословить, ругаться, осуждать кого-то, плохие мысли лучше гнать от себя прочь, в противном случае можно разгневать святого пророка.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беседы дети собрали такие лечебные травы, как: зверобой, пижма, ромашка, бессмертник, клевер, цикорий. В этот день они считаются особенно целебными.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Потрудившись с пользой, дети поиграли в игры и поводили хоровод.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Аксенова В.С.,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Воспитанница: Дарья П.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1"/>
          <a:stretch/>
        </p:blipFill>
        <p:spPr>
          <a:xfrm rot="504240">
            <a:off x="4250723" y="1143000"/>
            <a:ext cx="1938231" cy="2241593"/>
          </a:xfrm>
          <a:prstGeom prst="rect">
            <a:avLst/>
          </a:prstGeom>
          <a:ln w="19050">
            <a:solidFill>
              <a:srgbClr val="00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26183" r="19041"/>
          <a:stretch/>
        </p:blipFill>
        <p:spPr>
          <a:xfrm rot="21200283">
            <a:off x="4225963" y="4043476"/>
            <a:ext cx="2066789" cy="3352243"/>
          </a:xfrm>
          <a:prstGeom prst="rect">
            <a:avLst/>
          </a:prstGeom>
          <a:ln w="19050">
            <a:solidFill>
              <a:srgbClr val="00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t="9057" r="17143" b="5439"/>
          <a:stretch/>
        </p:blipFill>
        <p:spPr>
          <a:xfrm rot="563490">
            <a:off x="1048145" y="5746115"/>
            <a:ext cx="2612571" cy="2431979"/>
          </a:xfrm>
          <a:prstGeom prst="rect">
            <a:avLst/>
          </a:prstGeom>
          <a:ln w="190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18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uprostim.com/wp-content/uploads/2021/04/37_fon-dlya-portfolio_-3-tys-izobrazhenij-najdeno-v_y.Kartinkah-764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565" y="739716"/>
            <a:ext cx="3579016" cy="5499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августа в рамках программы " Креативная мастерская" наши ребята из собранных трав, которые они собрали на лугу,  изготовили народные игровые куклы под названием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стригушки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работы дети узнали, что правильно изготовленная кукла-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стригушка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умеет танцевать. Так как такие игрушки делают из природных душистых материалов, то игра с ними превращается в лечебное действо – в ароматерапию.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особенность этой куклы  то, что её низ не заплетается, а наоборот – распускается, чтобы он представлял собой подобие юбочки. И эта юбочка ровно подстригается, чтобы кукла могла стоять на какой-либо горизонтальной поверхности. Потому в народе её и зовут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стригушкой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Стригушка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затанцевала, её ставят на дощечку, деревянный стол, табурет или другую поверхность и стучат рядом с ней кулаками или ладонями. Наши воспитанники решили попробовать, будут ли их куклы танцевать. Постучали кулачками по столу и куклы буквально пустились в пляс, что доставило необыкновенное удовольствие не только детям, но и взрослым.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Вот так незатейливая и простая игрушка подарила радостные чувства и эмоции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Социальный педагог: </a:t>
            </a:r>
            <a:r>
              <a:rPr lang="ru-RU" sz="1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Сагитова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Г.Ш.,</a:t>
            </a:r>
          </a:p>
          <a:p>
            <a:pPr algn="just"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Воспитанник: Руслан Т.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0824" y="141758"/>
            <a:ext cx="330949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«Креативная мастерская</a:t>
            </a:r>
            <a:r>
              <a:rPr lang="ru-RU" sz="2000" b="1" i="1" dirty="0" smtClean="0">
                <a:solidFill>
                  <a:srgbClr val="7030A0"/>
                </a:solidFill>
              </a:rPr>
              <a:t>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r="11747"/>
          <a:stretch/>
        </p:blipFill>
        <p:spPr>
          <a:xfrm rot="20844470">
            <a:off x="4207744" y="1083736"/>
            <a:ext cx="2221937" cy="2116664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505">
            <a:off x="558175" y="6596267"/>
            <a:ext cx="2440365" cy="1830274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207">
            <a:off x="3792229" y="6297201"/>
            <a:ext cx="2593673" cy="1945255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516">
            <a:off x="4175963" y="3959920"/>
            <a:ext cx="2253718" cy="1690289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uprostim.com/wp-content/uploads/2021/04/37_fon-dlya-portfolio_-3-tys-izobrazhenij-najdeno-v_y.Kartinkah-764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0550" y="156887"/>
            <a:ext cx="201689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</a:t>
            </a:r>
            <a:r>
              <a:rPr lang="ru-RU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экзотариуме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620" y="827459"/>
            <a:ext cx="3315380" cy="69343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августа наши малыши посетили центральный парк культуры и отдыха им. П.П. Белоусова.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Тульский городской парк был создан в 1894 году на месте огромной свалки на южной окраине города. Наш славный земляк Петр Петрович Белоусов, в ту пору городской санитарный врач, предложил не заниматься вывозом загрязненного грунта, а покрыть территорию культурным слоем чистой земли. Одновременная посадка различной растительности (травы, кустарников, деревьев) должна была создать надежную санитарную зону. Эксперимент блестяще удался - на месте бывшей свалки поднялась прекрасная березовая роща, и Тула обогатилась прекрасным парком, который спустя столетие обрел имя своего создателя.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парке дети совершили экскурсию 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экзотариум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Экзотариум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это специализированный зоопарк рептилий и амфибий, имеющий мировую известность. С 1987 года, являясь единственным зоопарком в Туле, он открывает двери для своих посетителей, приглашает на выставки, праздники, занятия и экскурсии. Здесь сохраняются редкие и исчезающие виды животных, за долгие годы собрана одна из крупнейших в мире коллекций змей.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Различные черепахи, змеи, ящерицы, рыбы и птицы, а также мангуст,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фенёк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шиншилла, дикобраз и другие млекопитающие поразили воображение наших малышей настолько, что по дороге домой они долго обменивались впечатлениями об увиденном.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Калистратова А.В.,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Воспитанник: Вадим П.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309">
            <a:off x="4142567" y="992227"/>
            <a:ext cx="2031122" cy="2708162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r="10792"/>
          <a:stretch/>
        </p:blipFill>
        <p:spPr>
          <a:xfrm rot="519434">
            <a:off x="3929743" y="4363080"/>
            <a:ext cx="2456770" cy="2852147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uprostim.com/wp-content/uploads/2021/04/37_fon-dlya-portfolio_-3-tys-izobrazhenij-najdeno-v_y.Kartinkah-764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45180" y="159122"/>
            <a:ext cx="2598283" cy="6850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 хоккей играют настоящие мужчины»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143" y="1003303"/>
            <a:ext cx="6349712" cy="4773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августа наши воспитанники побывали в Ледовом дворце на хоккейном гала-матче. Легенды хоккея встретились с командой "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Полипласт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Немного истории.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История современной «Академии имени Михайлова» началась в 2011 году: в Новомосковске была создана детско-юношеская спортивная школа «Виктория». В 2015 году шефство над школой взяла компания «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Полипласт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и с приходом надежного партнера стало возможным создание первого в Тульской области молодежного клуба.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«Академия Михайлова» работает в рамках программы развития хоккея Тульской области. Согласно ей, команда отвечает за развитие профессионального спорта в регионе, и вступление команды в МХЛ — один из важнейших этапов этого развития.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Появление «Академии Михайлова» — это не просто смена названия школы, а абсолютно другой, более качественный и профессиональный подход к делу. Во главе угла стоит развитие каждого воспитанника не только как спортсмена, но и как личности.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Уже сейчас число воспитанников академии превышает 500 человек. «Академия Михайлова» планирует однажды составить основу молодежной команды из своих воспитанников, поэтому клуб активно работает с подрастающими хоккеистами.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Концентрация на развитии своих воспитанников не отменяет турнирных задач. Последние два сезона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новомосковская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команда выступала в первенстве НМХЛ и оба раза пробивалась в плей-офф Кубка регионов. В МХЛ «Академия Михайлова» будет стремиться повторить этот результат.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не только наблюдали товарищеский матч с участием звёзд хоккея и игроков разных поколений, но и поучаствовали в развлекательной программе мероприятия.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Заряд бодрости и эмоциональный подъём получили все без исключения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</a:p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Самошин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С.Ю.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789">
            <a:off x="313841" y="6142319"/>
            <a:ext cx="3401394" cy="208169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4603"/>
          <a:stretch/>
        </p:blipFill>
        <p:spPr>
          <a:xfrm rot="474789">
            <a:off x="4029076" y="6051480"/>
            <a:ext cx="2515084" cy="217253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uprostim.com/wp-content/uploads/2021/04/37_fon-dlya-portfolio_-3-tys-izobrazhenij-najdeno-v_y.Kartinkah-764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017" y="795642"/>
            <a:ext cx="5573487" cy="4647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fontAlgn="t"/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наш Волшебный Хоровод</a:t>
            </a:r>
            <a:b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всей Земле Поток Благой закружит!</a:t>
            </a:r>
            <a:b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Пробудит ото сна честной народ</a:t>
            </a:r>
            <a:b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все Сердца на всей Земле подружит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r" fontAlgn="t"/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t"/>
            <a:r>
              <a:rPr lang="ru-RU" sz="1200" kern="1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августа отмечается Всероссийский праздник «День хоровода Мира».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Хоровод — это старинный массовый народный танец у славянских народов, сопровождаемый песнями.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 хоровода   распространился в России и других странах, благодаря народной инициативе обычных граждан. Впервые «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Хоровод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Мира»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состоялся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2017-ом году в Санкт-Петербурге на Дворцовой площади.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Воспитанники дошкольной группы с логопедом Барашковой Е.Е. и воспитателем Куренковой М.В.  решили поддержать данную традицию. 15 августа мальчишки и девчонки, взявшись за руки, объединились в один дружный хоровод под зажигательные песни.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всего мероприятия ребята с удовольствием не только танцевали, но поиграли в русские народные подвижные игры: «Золотые ворота», «Ручеек», познакомились с народными традициями.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 время важно приобщать детей к отечественной культуре и истории, чтобы воспитать любовь к земле, на которой родился и вырос, чувство гордости за свой народ и свою Родину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Е.Е.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713" y="174172"/>
            <a:ext cx="252915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Хоровода Мира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954">
            <a:off x="609599" y="5923047"/>
            <a:ext cx="2843176" cy="2132382"/>
          </a:xfrm>
          <a:prstGeom prst="rect">
            <a:avLst/>
          </a:prstGeom>
          <a:ln w="12700">
            <a:solidFill>
              <a:srgbClr val="FF00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2913" r="17101"/>
          <a:stretch/>
        </p:blipFill>
        <p:spPr>
          <a:xfrm rot="21211260">
            <a:off x="3536290" y="5739025"/>
            <a:ext cx="2675502" cy="2500425"/>
          </a:xfrm>
          <a:prstGeom prst="rect">
            <a:avLst/>
          </a:prstGeom>
          <a:ln w="12700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uprostim.com/wp-content/uploads/2021/04/37_fon-dlya-portfolio_-3-tys-izobrazhenij-najdeno-v_y.Kartinkah-764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7149" y="1009728"/>
            <a:ext cx="2912627" cy="6121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очень любит детвора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Срывать с колючего куста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собирать в корзинку?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r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Конечно же — </a:t>
            </a:r>
            <a:r>
              <a:rPr lang="ru-RU" sz="12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малинку!</a:t>
            </a:r>
          </a:p>
          <a:p>
            <a:pPr marL="449580" algn="r">
              <a:lnSpc>
                <a:spcPct val="115000"/>
              </a:lnSpc>
              <a:spcAft>
                <a:spcPts val="0"/>
              </a:spcAft>
            </a:pPr>
            <a:endParaRPr lang="ru-RU" sz="1200" i="1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r"/>
            <a:r>
              <a:rPr lang="ru-RU" sz="1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летний период продолжаем знакомить ребят с календарными, народными и православными праздниками. На дворе август и мы встречаем славянский праздник - Малинник.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«Малинник», по-другому «День малинового варенья», появился в 2015 году под руководством кулинарного интернет-сообщества. Этот день был выбран не просто так. Энтузиасты опирались на исторические данные. Именно в этот день, 16 августа, на Руси праздновали Малинник – праздник, посвященный ягоде, любимой с давних времен всеми, вне зависимости от возраста и социального положения. Это ягода, которая кормила наших предков наряду с другими дарами леса. Своим существованием Малинник обязан был и целебным качествам алого сочного плода, ведь наши с вами предки не только лакомились последним для утоления голода, но и применяли его в лечебных целях, будучи наслышаны о пользе этой ягоды для здоровья.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952" y="262335"/>
            <a:ext cx="314047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66"/>
                </a:solidFill>
              </a:rPr>
              <a:t>День </a:t>
            </a:r>
            <a:r>
              <a:rPr lang="ru-RU" sz="2000" b="1" i="1" dirty="0" smtClean="0">
                <a:solidFill>
                  <a:srgbClr val="FF0066"/>
                </a:solidFill>
              </a:rPr>
              <a:t>малинового варенья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898">
            <a:off x="723631" y="1168002"/>
            <a:ext cx="2103160" cy="2804213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r="17619"/>
          <a:stretch/>
        </p:blipFill>
        <p:spPr>
          <a:xfrm rot="21159418">
            <a:off x="491542" y="4525629"/>
            <a:ext cx="2567343" cy="2958706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uprostim.com/wp-content/uploads/2021/04/37_fon-dlya-portfolio_-3-tys-izobrazhenij-najdeno-v_y.Kartinkah-764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4657" y="3052991"/>
            <a:ext cx="526868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дождавшись окончательной спелости ягоды, они обрабатывали её, варили варенье. Этот период приходился как раз на середину августа, отсюда и пошла дата празднования Малинника.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Воспитанники дошкольной группы с логопедом Барашковой Е.Е. и воспитателем Лукьяновой М.А. так же отметили этот праздник. Малыши поводили хоровод «По малинку в лес пойдем», отгадали загадки про ягоды, собрали ягоды, выполнили творческую работу в виде малинки, а в завершении попробовали  лакомство - малиновое варенье.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Руси верили, что съеденная в Малинник хотя бы горсть ароматной малинки наполняет тело особой силой против простудных хворей. А сваренное в этот день варенье поможет всей семье пережить зиму без серьезных болезней.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/>
            <a:r>
              <a:rPr lang="ru-RU" sz="1200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sz="1200" i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Е.Е.</a:t>
            </a:r>
            <a:endParaRPr lang="ru-RU" sz="105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579">
            <a:off x="852603" y="711478"/>
            <a:ext cx="2323867" cy="174471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1" y="6085777"/>
            <a:ext cx="2740473" cy="205535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553">
            <a:off x="3759464" y="674965"/>
            <a:ext cx="2387072" cy="179030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2" y="6085777"/>
            <a:ext cx="2656114" cy="199208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51386</TotalTime>
  <Words>1606</Words>
  <Application>Microsoft Office PowerPoint</Application>
  <PresentationFormat>Произвольный</PresentationFormat>
  <Paragraphs>133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Monotype Corsiva</vt:lpstr>
      <vt:lpstr>PT Sans Caption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182</cp:revision>
  <dcterms:created xsi:type="dcterms:W3CDTF">2022-03-19T07:13:10Z</dcterms:created>
  <dcterms:modified xsi:type="dcterms:W3CDTF">2023-12-08T08:15:51Z</dcterms:modified>
</cp:coreProperties>
</file>