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5" r:id="rId18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00FF"/>
    <a:srgbClr val="008000"/>
    <a:srgbClr val="FF0066"/>
    <a:srgbClr val="00FF00"/>
    <a:srgbClr val="FF99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catherineasquithgallery.com/uploads/posts/2021-02/1612751275_163-p-fon-dlya-prezentatsii-goluboi-detskii-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34" y="93165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99302" y="109320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834" y="1487302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0657" y="734436"/>
            <a:ext cx="224241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Выпуск   №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7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июль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2023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125" y="987520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2784" y="2315455"/>
            <a:ext cx="333029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святым местам родного края</a:t>
            </a:r>
            <a:r>
              <a:rPr lang="ru-RU" sz="12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9-12</a:t>
            </a:r>
          </a:p>
          <a:p>
            <a:pPr lvl="0" algn="ctr"/>
            <a:r>
              <a:rPr lang="ru-RU" sz="12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единоборств «</a:t>
            </a:r>
            <a:r>
              <a:rPr lang="ru-RU" sz="1200" b="1" i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Сварог</a:t>
            </a:r>
            <a:r>
              <a:rPr lang="ru-RU" sz="12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стр. 13</a:t>
            </a:r>
          </a:p>
          <a:p>
            <a:pPr lvl="0" algn="ctr"/>
            <a:r>
              <a:rPr lang="ru-RU" sz="12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железная дорога – стр. 14</a:t>
            </a:r>
          </a:p>
          <a:p>
            <a:pPr lvl="0" algn="ctr"/>
            <a:r>
              <a:rPr lang="ru-RU" sz="12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замечательных людей – стр. 15</a:t>
            </a:r>
            <a:endParaRPr lang="ru-RU" sz="1200" b="1" i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</a:t>
            </a:r>
            <a:r>
              <a:rPr lang="ru-RU" sz="12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200" b="1" i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" y="3574972"/>
            <a:ext cx="6711742" cy="5033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20834" y="2256743"/>
            <a:ext cx="281395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 талант» – стр. 1</a:t>
            </a:r>
          </a:p>
          <a:p>
            <a:pPr lvl="0" algn="ctr"/>
            <a:r>
              <a:rPr lang="ru-RU" sz="12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Светофора – стр. 2</a:t>
            </a:r>
          </a:p>
          <a:p>
            <a:pPr lvl="0" algn="ctr"/>
            <a:r>
              <a:rPr lang="ru-RU" sz="12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семьи, любви и верности – стр. 3</a:t>
            </a:r>
          </a:p>
          <a:p>
            <a:pPr lvl="0" algn="ctr"/>
            <a:r>
              <a:rPr lang="ru-RU" sz="12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космонавтики – стр. 4</a:t>
            </a:r>
          </a:p>
          <a:p>
            <a:pPr lvl="0" algn="ctr"/>
            <a:r>
              <a:rPr lang="ru-RU" sz="12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«Рыжего пони» – стр. 5-6</a:t>
            </a:r>
          </a:p>
          <a:p>
            <a:pPr lvl="0" algn="ctr"/>
            <a:r>
              <a:rPr lang="ru-RU" sz="12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Музей-усадьба Мосоловых – стр. 7-8</a:t>
            </a:r>
            <a:endParaRPr lang="ru-RU" sz="1200" b="1" i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729" y="903079"/>
            <a:ext cx="6520542" cy="54115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глубокого духовного и нравственного чувства человек не может иметь ни любви, ни чести – ничего, чем человек есть человек».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В.Белинский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июля воспитанники стационарного отделения п. Гвардейский совершили паломническую поездку по святым местам и источникам Дубенского района с настоятелем храма апостолов Петра и Павла отцом Ярославом.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Начался маршрут с родника «Серебряный», освящённый в честь великомученика Георгия Победоносца в д. Сидоровка.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Родник «Серебряный», освященный в честь великомученика Георгия Победоносца, находится в лесном массиве, у трассы на Дубну, если ехать из Одоева, в 700 м не доезжая деревни Сидоровка Дубенского района Тульской области. Святой источник обустроен, есть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надкладезная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сень, рядом установлены стол и лавочки для отдыха.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Великомученник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Георгий Победоносец считается покровителем воинств и скотоводства. Деревенские жители испокон веков просили у него защитить скот от хищных зверей и других напастей. Святую воду черпают из сруба. По преданию, давным-давно, неподалеку сражались войска Ивана Грозного. Внезапно из-под земли забил родник невероятной силы. Воины пили ту воду и становились сильнее. По другому преданию, выпив родниковой воды, раненный солдат исцелился. Святой источник часто посещают паломники и проезжающие мимо водители. Вода из него помогает от разных недугов, особенно детям, и используется селянами для окропления скота.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дети вместе с отцом Ярославом посетили д.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Карачево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расположена Никольская церковь 1716 года постройки. Здесь прошёл молебен святителю Николаю Чудотворцу.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кто захочет посмотреть настоящую деревенскую церковь, где все осталось таким, как было полтораста лет назад, то Никольский храм, что в селе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Карачево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Дубенской районе Тульской области как раз то место. Возведенный во имя архиепископа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Мирликийского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святителя Николая Чудотворца, он никогда не перестраивался, не разрушался, не закрывался.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108" y="136821"/>
            <a:ext cx="382188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По святым местам родного края</a:t>
            </a:r>
            <a:endParaRPr lang="ru-RU" sz="16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7" y="6549007"/>
            <a:ext cx="2667000" cy="2000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4" y="6549007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457" y="293686"/>
            <a:ext cx="5725885" cy="6284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наших ребят встретил здесь старый еловый бор, деревенские бабушки, которые тоже с молитвой как бы прошли сквозь время. Разве что краска на крыше церкви современного состава, а побелка на стенах, все та же. Оказавшись здесь, словно попадаешь в какой-то временной карман, где все будет так, как было.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однопрестольная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деревянная церковь была построена здесь в 1716г. на средства Семена Арсеньевича Арсеньева и освященная во имя святителя Николая, архиепископа Мир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Ликийских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Современное же каменное здание храма с колокольней, которое и предстает нашему взору, возведено в 1865г. на средства Анны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Климентьевны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Мосоловой, владелицы Дубенского чугуноплавильного завода, местной помещицы.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отправились в с. Новое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Павшино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расположена 4-х ярусная колокольня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Крестовоздвиженской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недействующей церкви. Приход был образован в 1611 г. с построением храма в честь Воздвижения Креста Господня с приделом во имя великомученика Димитрия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Солунского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 пожара в 1696 году построена каменная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Крестовоздвиженская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церковь с приделом во имя трех святых: Василия Великого, Григория Богослова, Иоанна Златоуста. В 1759 году церковь разобрали и заново отстроили в 1764 г. на средства тульского купца Василия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Артемьевича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Ливенцева. Приделы: трех святителей и в честь иконы Тихвинской Божьей Матери (рядом с селом сейчас обустроен святой источник с купальней в честь иконы Тихвинской Божьей Матери). В 1862 г. в пристройке к церкви устроен придел во имя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свт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Тихона Воронежского, в 1876 г. – во имя иконы Толгской Божьей Матери. Колокольня построена в 1873 г.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последний пункт экскурсии - это храм апостолов Петра и Павла в п. Дубна, построенный в 1906 году.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Являясь украшением и визитной карточкой Дубны, храм в наши дни переживает второе рождение. Уже на подъезде к поселку издалека виден красавец храм. Как из старой русской сказки, поблескивая куполами, он притягивает к себе восхищенные взоры.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его создания началась при правлении царя Николая Второго. В 1902 году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заводовладелец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Дубенского чугуноплавильного завода Алексей Иванович Мосолов , гвардии штаб-ротмистр в отставке, обратился с прошением к Епископу Питириму о строительстве церкви в сельце Дубна .После благословения Владыки, храм строили , как говорится ,всем миром, и в 1906 году после освящения началось Богослужение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57" y="6725579"/>
            <a:ext cx="2474458" cy="1855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5" y="6755429"/>
            <a:ext cx="2394857" cy="17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313" y="2258093"/>
            <a:ext cx="6128657" cy="41127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советской власти наступили тяжелые времена для русского православия. Повсеместно закрывались церкви и монастыри. Година испытаний не обошла стороной и Дубенскую землю: в 1932 году храм был закрыт. Его последний настоятель протоиерей Николай Петрович Сахаров принял мученическую кончину на Тульской Голгофе – был расстрелян в 1937 году в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Тесницких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лагерях. Со здания храма были снесены купола и разобрана колокольня и на долгие годы в нем поселился заводской клуб. В 50-е и 70-е годы перестраивается: настраивается второй этаж и появляется пристройка, равная по площади основному зданию. В начале 90-х годов Тульской Епархией ставится вопрос о возвращении храма Православной Церкви. Но на тот момент в здании находились Дом творчества для детей, музыкальная школа, редакция местной газеты и вопрос не был решен.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2001 году в поселке Дубна создается православная община и в этом же году храм был возвращен верующим. Начался непростой процесс возрождения духовной жизни в поселке и восстановления поруганного Дома Божия. Постепенно меняется и внешний облик здания: убирается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новодел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советской эпохи, перекрывается крыша, переделывается верхняя часть стен, фронтоны, арки, устанавливается купол, делаются своды, алтарная часть, иконостас, храм полностью расписывается. Возводится колокольня. Реставрация идет с трудом, так как не было чертежей, а фотографии не передавали первоначальный облик храма и несли уже отпечаток перемен. Настоятелю храма игумену Серафиму приходилось ориентироваться на воспоминания пожилых прихожан. От колокольни не сохранилось ничего и пришлось все возводить заново.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0" y="314692"/>
            <a:ext cx="2271713" cy="1703785"/>
          </a:xfrm>
          <a:prstGeom prst="rect">
            <a:avLst/>
          </a:prstGeom>
        </p:spPr>
      </p:pic>
      <p:pic>
        <p:nvPicPr>
          <p:cNvPr id="4098" name="Picture 2" descr="https://avatars.mds.yandex.net/i?id=84727e2f7495442b85b9463e68f53f7ee1e9523a-759353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01" y="299162"/>
            <a:ext cx="2489654" cy="16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bdce02436fe995bd146e0b0413c6fc1a13283a67-9065885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6768689"/>
            <a:ext cx="2511425" cy="16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9fa876eb5e03b5cb21c90dca1c87c85b2942a4cd-9043751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2" y="6601389"/>
            <a:ext cx="2293711" cy="20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4455" y="364448"/>
            <a:ext cx="3652157" cy="760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Фасад здания после штукатурных и малярных работ выглядит просто потрясающе, никого не оставляя равнодушным, храм как бы светится изнутри. В апреле 2011 года на вершину колокольни были установлены купол в виде луковицы и крест. Медленно, но верно, год за годом, возрождение храма, длящееся около 10 лет, подошло к завершению. Благоустроена прилегающая территория, разбиты дорожки и цветники, на клумбах, как в райских садах, благоухают цветы. Работы по восстановлению святыни велись на средства местных жителей и гостей Дубны, колокола подарены тульским предпринимателем. Возродили, воссоздали как в старые добрые времена – всем миром!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ребята поднялись на колокольню и попробовали себя в роли «звонаря».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 храма особая благодать трогает до слез. Светло и покойно. Стены расписаны сюжетами из Библии: Рождество Христово, Преображение Господне, апостолы, евангелисты, шестикрылые Серафимы и Херувимы. Над иконостасом художники трудились в течении трех лет. Висят на стенах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намоленные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иконы, отмеченные временем.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 представить, сколько сил, терпения, тепла и души вложено в реставрацию храма святых апостолов Петра и Павла настоятелем игуменом Серафимом, прихожанами, устроителями, жертвователями и дарителями. После реставрации храм стал украшением и гордостью не только поселка Дубна, но и всей Тульской области, ведь он ценен настоящей одухотворенной русской красотой. И как важно для спасения нас, наших детей и внуков то, что восстанавливаются разрушенные храмы и возрождается вера наших предков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 Назарова Н.В., воспитанница Варвара С.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yandex-images.clstorage.net/DX5yn6086/92ef472O51jF/Ans6cQjXRy6APF25AYV6PRwy4VUEdyg7hTJ4E36EU5KyYd3Tjurg4FKvvxgeFC4lONqDT-R8CiFkea1pH0Oc8BauDjWpI0f_ZM29-NUUazisApEllPIJrnACjRNIcqSFpVdfNbl9Emezejp9O1CvUXm5MNuk21zQoVvMychnWcUD2lgxXtf2LOa_DWizV2jafeIzQHWh28nihykk2VAmBMbUvsXK_GKlkEob3kpiuPHL-ZAtxmoMMjLZziraJfj3gJi7M65UlT30jr8pYYY4i3yz4KG3cfsqYgd5FVkzxGaV5A7GWv8ApZKouK_YYfoimUqAb-eZnRPxG55JiXQ5BkGLy6KdpefvVE9_SxOUucjsISCBRtBLqWAniKRr4MTV91ReR4ks4WQjyniPOcJ409n4IGynOJ9CAtnMGYm3myexaivTDFd3DWa__ZnBtLlp7iOREyXiajtRRToX6vJ0dxVHvqXL_cFUYUoID4qByQNomJCMBbtcwWA7_GnLJtoHIcm4AVxU96zmvdzY42ZbOywSELGkkIjrkhY5dPoDxrWV1v2Hu_0jt6F6SN-YI6lDSKoSHRSYjZNz2R-YKPdrd1GoC7C8VWZfJ65P-SHUC_j-88Ly16N6i3P0eHZpkFXWp5ftpZjNI8fCCjveKJFqw2p4UC1HuW2CM0nPG-hESAQRW7oSHVY0zNTvrethVUuZjGAAwdSC-YtSR_llWKMmNrUF39XovXK28WpJ3gmzm6JKG0N-1ouucFOJXtlqVWt1URtYUxyEpO0lX1wJIEUL2JwScvC3kDmKUocpBJlhFTfWVB1kyEwztMI6mK87saiQuioSD0WYLlMi698pCSUZxIHpuyB-x0Quxu6vWbBEizq88BMQl3Aby5AUymaY0wRWhaQ_twiOU2dAGUrs-1IrAqpqkoykmL-B4xqu68rlq4ZgGYrDPabXL9ZeTynBhGl7DcAxM-fiygpCN7jk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36" y="3826873"/>
            <a:ext cx="2709904" cy="19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Храм Петра и Павла в Дубне - Водосвятная часов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19" y="188135"/>
            <a:ext cx="2271939" cy="33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Храм Петра и Павла в Дубне - колокольн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r="4113" b="2143"/>
          <a:stretch/>
        </p:blipFill>
        <p:spPr bwMode="auto">
          <a:xfrm>
            <a:off x="4586287" y="5919477"/>
            <a:ext cx="1621433" cy="26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883" y="3328721"/>
            <a:ext cx="6291943" cy="4637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июля в гости к воспитанникам стационарного отделения п. Гвардейский приехали спортсмены клуба единоборств «СВАРОГ» г. Москва.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клубе «</a:t>
            </a:r>
            <a:r>
              <a:rPr lang="ru-RU" sz="12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Сварог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учат боевому самбо, боксу, кикбоксингу, </a:t>
            </a:r>
            <a:r>
              <a:rPr lang="ru-RU" sz="12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микс-файту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рукопашному бою и владению ножом. Клуб открыли два выходца из подмосковного детдома. Клуб посещают разные люди. Это мужчины, которые хотят овладеть техникой единоборств. Это футбольные болельщики. Это молодежь, привлеченная идеями о воинском духе и чести. Другие пополняют движение борцов за трезвость — они ходят по дворам и прогоняют пьяных с детских площадок.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в клубе занимаются около ста человек, есть детские группы. Детей из малообеспеченных семей принимают бесплатно.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Сварог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ставит своей задачей популяризацию спорта и физической культуры среди русской молодежи. Одной из важнейших задач клуба - развитие русского детско-юношеского спорта, приобщение к здоровому образу жизни с ранних лет. Также в задачи клуба входит активное участие в социальных программах, направленных на восстановление в русском обществе добрых православных традиций семейственности, дружбы и братства.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Такими словами охарактеризовали члены клуба «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Сварог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деятельность своей организации, когда знакомились с нашими воспитанниками и сотрудниками.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знакомства гости разделились: одна часть готовила вместе со старшими детьми шашлык, а другая часть гостей провела с ребятами спортивные игры и показала несколько приемов для самообороны.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Вечер закончился раздачей подарков и поеданием шашлыка за большим столом.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нашим гостям за внимание, поддержку и подарки</a:t>
            </a:r>
            <a:r>
              <a:rPr lang="ru-RU" sz="12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200" kern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i="1" kern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sz="1200" i="1" kern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Самошин</a:t>
            </a:r>
            <a:r>
              <a:rPr lang="ru-RU" sz="1200" i="1" kern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С.Ю., воспитанник Артур К.</a:t>
            </a:r>
            <a:endParaRPr lang="ru-RU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2119" y="124150"/>
            <a:ext cx="299787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Клуб единоборств «</a:t>
            </a:r>
            <a:r>
              <a:rPr lang="ru-RU" b="1" dirty="0" err="1" smtClean="0">
                <a:solidFill>
                  <a:srgbClr val="7030A0"/>
                </a:solidFill>
              </a:rPr>
              <a:t>Сварог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9" y="817087"/>
            <a:ext cx="2743200" cy="2057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38" y="853826"/>
            <a:ext cx="2645229" cy="19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-14265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163" y="783323"/>
            <a:ext cx="2802391" cy="4242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июля  в рамках программы "Босиком по радуге" воспитанники стационарного отделения п. Гвардейский посетили 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Новомосковскую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детскую железную дорогу.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не только покатались на поезде, но самое главное - узнали много интересного об истории возникновения дороги.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Особенностью этого аттракциона является то, что весь обсуживающий персонал дороги составляют дети. Здесь они под руководством инструкторов получают в летний период практические знания по эксплуатации железных дорог.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Выпускники ДЖД, по многолетней традиции, имеют определенные льготы при поступлении в училища и в вузы железнодорожного транспорта.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988" y="3438105"/>
            <a:ext cx="3429000" cy="5032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на базе ДЖД обучаются и проходят практику под руководством директора А. Никитина более тысячи школьников из самого города и других населенных пунктов.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рассчитаны таким образом, что теоретическая часть проходит с октября по 20-е числа апреля. Затем с первого мая и по 31 августа - практическая часть. Занятия проходят под руководством железнодорожных наставников. Торжественное открытие сезона происходит первого мая.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Девизом детской железной дороги в Новомосковске является: «Название - детское, а работа - настоящая», во время которой школьники осваивают разнообразные железнодорожные профессии, начиная от кассиров и заканчивая машинистами тепловозов.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Полный курс приобретения навыков профессии составляет три года. А после окончания выдается свидетельство, которое дает право на льготы для дальнейшего обучения.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такая профориентация у детей г. Новомосковска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lnSpc>
                <a:spcPct val="107000"/>
              </a:lnSpc>
            </a:pP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 Маркова Д.П., </a:t>
            </a:r>
          </a:p>
          <a:p>
            <a:pPr lvl="0" algn="just">
              <a:lnSpc>
                <a:spcPct val="107000"/>
              </a:lnSpc>
            </a:pP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воспитанница Дарья П.</a:t>
            </a:r>
            <a:endParaRPr lang="ru-RU" sz="12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4084" y="120282"/>
            <a:ext cx="303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Детская железная дорога</a:t>
            </a:r>
            <a:endParaRPr lang="ru-RU" sz="2000" b="1" dirty="0">
              <a:solidFill>
                <a:srgbClr val="008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7" y="1003616"/>
            <a:ext cx="2601686" cy="1951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29" y="5735339"/>
            <a:ext cx="2699657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209" y="1212533"/>
            <a:ext cx="3842657" cy="7041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июня воспитанники стационарного отделения п. Гвардейский  побывали в гостях у художника живописца, члена Союза художников России -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Чукина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Андрея Алексеевича.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свете есть много хороших, замечательных людей и один из них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Чукин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Андрей Алексеевич. Вот уже несколько лет он дружит с нашими воспитанниками.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Чукин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Андрей Алексеевич - член союза художников, чьё творчество разнообразно и востребовано не только в России, но и за рубежом. Награждён почётными дипломами Союза художников России и Российской академии художеств. Его работы находятся в Тульском музее изобразительных искусств, в Государственном мемориальном историко-художественном и природном музее-заповеднике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В.Д.Поленова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Музее-усадьбе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А.А.Болотова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Доме-музее Альбрехта Дюрера в Нюрнберге (Германия), в Музее современного искусства Мэрии Парижа (Франция), в частной галереи семьи Эйзенхауэров (США) и др. 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разнообразии его интересов ребята убедились своими глазами, когда были приглашены художником в гости. Радушный хозяин встречал своих гостей у порога. У детей разбегались глаза от многообразия цветов в палисаднике, разнообразных ваз для цветов, сделанных своими руками. Ребята впервые в жизни видели живые водные лилии, которые он разводит в пруду за садом. А какую вкусную пиццу, сделанную самим Андреем Алексеевичем, ели потом. В перерыве между пиццей и чаепитием хозяин пригласил ребят в дом, где они познакомились со знаменитыми полотнами художника, а также послушали живую музыку Моцарта, И.С. Баха и Ф. Шопена в исполнении хозяина дома.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прощание ребята  вручили художнику БЛАГОДАРНОСТЬ за доброту, милосердие и чуткое отношение к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Сагитова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Г.Ш.,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воспитанница Настя Д.</a:t>
            </a:r>
            <a:endParaRPr lang="ru-RU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2823" y="325995"/>
            <a:ext cx="3619389" cy="40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0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мире замечательных людей</a:t>
            </a:r>
            <a:endParaRPr lang="ru-RU" sz="1600" dirty="0">
              <a:solidFill>
                <a:srgbClr val="FF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12" y="1400144"/>
            <a:ext cx="2213276" cy="1659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14" y="3582586"/>
            <a:ext cx="2382272" cy="1786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40" y="5891776"/>
            <a:ext cx="2492829" cy="18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s://damion.club/uploads/posts/2022-09/1664023324_19-damion-club-p-krasivii-fon-dlya-diploma-pinterest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" y="0"/>
            <a:ext cx="684342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AutoShape 2" descr="https://top-fon.com/uploads/posts/2023-01/1674918872_top-fon-com-p-fon-dlya-prezentatsii-den-doshkolnogo-rabo-1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top-fon.com/uploads/posts/2023-01/1674918718_top-fon-com-p-fon-dlya-prezentatsii-den-doshkolnogo-rabo-4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6" y="1148724"/>
            <a:ext cx="2108654" cy="15814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8" y="1113524"/>
            <a:ext cx="2366902" cy="16568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33" y="2981905"/>
            <a:ext cx="2419812" cy="16172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7" y="2988351"/>
            <a:ext cx="2401310" cy="160087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65688" y="4808280"/>
            <a:ext cx="3429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Open Sans"/>
              </a:rPr>
              <a:t>Детишки, </a:t>
            </a:r>
            <a:r>
              <a:rPr lang="ru-RU" sz="1600" dirty="0">
                <a:solidFill>
                  <a:srgbClr val="002060"/>
                </a:solidFill>
                <a:latin typeface="Open Sans"/>
              </a:rPr>
              <a:t>с днём рождения!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  <a:latin typeface="Open Sans"/>
              </a:rPr>
              <a:t>Звучат пусть поздравления!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  <a:latin typeface="Open Sans"/>
              </a:rPr>
              <a:t>Подарки не кончаются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  <a:latin typeface="Open Sans"/>
              </a:rPr>
              <a:t>И все мечты сбываются: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  <a:latin typeface="Open Sans"/>
              </a:rPr>
              <a:t>Заветные, прекрасные,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  <a:latin typeface="Open Sans"/>
              </a:rPr>
              <a:t>Сердечные и страстные!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  <a:latin typeface="Open Sans"/>
              </a:rPr>
              <a:t>Как звёзды в небе яркие,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  <a:latin typeface="Open Sans"/>
              </a:rPr>
              <a:t>Как солнце летом жаркие!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  <a:latin typeface="Open Sans"/>
              </a:rPr>
              <a:t>Желаем мы везения,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  <a:latin typeface="Open Sans"/>
              </a:rPr>
              <a:t>Любви и вдохновения</a:t>
            </a:r>
            <a:r>
              <a:rPr lang="ru-RU" sz="1600" dirty="0" smtClean="0">
                <a:solidFill>
                  <a:srgbClr val="002060"/>
                </a:solidFill>
                <a:latin typeface="Open Sans"/>
              </a:rPr>
              <a:t>!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3262" y="160337"/>
            <a:ext cx="211147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Мисс талант»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975" y="868524"/>
            <a:ext cx="3121025" cy="7585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июля в пос. Дубна прошёл День молодёжи. На открытии праздника состоялась торжественная церемония награждения активной молодёжи Дубенского района, принимающей активное участие в мероприятиях сферы молодежной политики.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приветственным словом к собравшейся молодежи обратился глава муниципального образования Дубенский район Емельянов Владимир Викторович, который поздравил ребят с праздником, вручил грамоты и подарки.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Ярким событием вечера стал конкурс «Мисс и мистер Молодость-2023». Юноши и девушки рассказывали о себе, своих увлечениях, а в творческих номерах демонстрировали свои таланты и умения.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Стационарное отделение п. Гвардейский представляла воспитанница Нилова Екатерина. Во время конкурса Екатерина  показа свою визитку, участвовала в дефиле и исполнила невероятно красивый танец с лентой.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конкурсных испытаний звание «Мисс Молодость-2023» хоть и не было Екатерине присуждено, но Катюша одержала победу в номинации "Мисс талант».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Поздравляем нашу девочку, а также всех участниц и участников конкурса и  их наставников.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завершился праздничный вечер пиротехническим шоу холодных фонтанов.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Исаева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Иса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-Заде К.Ю., воспитанника Варвара С.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top-fon.com/uploads/posts/2023-01/1675166998_top-fon-com-p-fon-dlya-prezentatsii-ekologiya-v-dou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top-fon.com/uploads/posts/2023-02/1675512340_top-fon-com-p-vertikalnii-fon-dlya-prezentatsii-15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17" y="704910"/>
            <a:ext cx="2271713" cy="14570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8" b="5564"/>
          <a:stretch/>
        </p:blipFill>
        <p:spPr>
          <a:xfrm>
            <a:off x="4484737" y="2421505"/>
            <a:ext cx="1649386" cy="31350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22154" r="39525"/>
          <a:stretch/>
        </p:blipFill>
        <p:spPr>
          <a:xfrm>
            <a:off x="4081486" y="6027114"/>
            <a:ext cx="2318657" cy="21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571" y="935390"/>
            <a:ext cx="6291943" cy="47378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Помогает с давних пор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друг наш светофор.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 без напряженья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правила движенья.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Общество, в котором мы проживаем, диктует нам нормы и правила поведения на дороге. Зачастую виновниками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из них. Приводят к этому элементарное незнание правил дорожного движения и безучастное отношение взрослых к поведению детей на проезжей части.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 и воспитатель Наумова Н.Г. для закрепления навыков поведения детей  на дороге провели игровую программу «В гостях у светофора». Малыши узнали, кто такой инспектор дорожного движения, отгадывали загадки про транспорт, обсудили пешеходный переход, сами побывали водителями, ловко управляя транспортом, обгоняя друг друга.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малыши соблюдали правила на дороге, необходимо с самого раннего возраста  учить их безопасному поведению на улицах, дорогах, в транспорте и правилам дорожного движения.  Такие мероприятия нам помогают. Безопасность детей в наших руках.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793" y="283029"/>
            <a:ext cx="249241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тях у Св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етофора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2" y="991089"/>
            <a:ext cx="1621971" cy="12164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t="12246" b="5039"/>
          <a:stretch/>
        </p:blipFill>
        <p:spPr>
          <a:xfrm>
            <a:off x="462649" y="6188642"/>
            <a:ext cx="2752718" cy="20683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27" y="6130949"/>
            <a:ext cx="2822913" cy="212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128" y="2571929"/>
            <a:ext cx="6613743" cy="36397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июля в стационарном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 праздничное мероприятие, посвящённое Всероссийскому Дню семьи, любви и верности.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июле россияне отмечают День семьи, любви и верности — он же День памяти святых Петра 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Февронии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Муромских, покровителей брака в православии, именно им верующие молятся, чтобы попросить о счастливой семейной жизни. Эта дата призвана напомнить о том, что семья должна быть для человека местом безопасности, принятия и душевного тепла.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Началось все с того, что после развала Советского Союза почитание этих святых возобновили в 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городе Муроме Владимирской области, а позже в эту дату начали праздновать день города. В начале 2000-х администрация Мурома предложила сделать из праздника Петра 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Февронии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российскую версию Дня святого Валентина. Эта идея показалось интересной и Русской православной церкви, и Федеральному собранию.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июля наши воспитанники приняли участие в следующих мероприятиях: посмотрели фильм о любви и семейных ценностях «ПАПЫ ПРОТИВ МАМ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после чего во время часа общения познакомились с историей этого праздника. Во второй половине дня весело соревновались в спортивной эстафете, отлично отдохнули на пруду в п. Дубна и закончился праздник Костровой столовой и ужином за большим дружным столом.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 Калистратова А.В., воспитанник Руслан Т.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0998" y="118950"/>
            <a:ext cx="33457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День семьи, любви и верности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4" y="666043"/>
            <a:ext cx="2340428" cy="17516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9" y="685235"/>
            <a:ext cx="2282446" cy="17118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9" y="6510437"/>
            <a:ext cx="2649815" cy="19873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9" y="6497548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684" y="98077"/>
            <a:ext cx="303801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музее космонавтики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466" y="596263"/>
            <a:ext cx="6664448" cy="52207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июля воспитанники стационарного отделения п. Гвардейский посетили Государственный музей космонавтики в г. Калуга.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Впервые идея открытия в Калуге подобного музея была высказана на собрании юбилейной комиссии, созданной для подготовки к празднованию ста лет (с 1857 года) со дня рождения Константина Эдуардовича Циолковского, большую часть жизни прожившего в этом городе. Данное предложение было активно поддержано Сергеем Павловичем Королевым — Главным конструктором ракетно-космической техники СССР.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 мая 1960 года вышло распоряжение Совета Министров РСФСР о строительстве в г. Калуга Государственного музея К. Э. Циолковского. В течение следующего года был проведен открытый конкурс проектов здания будущего музея, в котором приняло участие более 220 работ.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 июня 1961 года на месте будущего строительства был заложен символический камень, честь осуществления этой традиции была отдана Юрию Алексеевичу Гагарину, двумя месяцами ранее ставшему первым человеком в мировой истории, совершившим полет в космическое пространство.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Строительные работы велись с 1963 по 1967 год, 3 октября которого состоялось торжественное открытие Государственного музея истории космонавтики имени К. Э. Циолковского (ГМИК). С 1982 года музей получил статус федерального научно-методического центра, осуществляющего руководство музеями и экспозициями космического профиля.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Ребятам в интересной форме рассказали о зарождении космонавтики в нашей стране, первых полётах собак в космос, о подготовке и запуске в космос Ю. А. Гагарина, о выдающейся работе С. П. Королёва.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с интересом рассматривали и даже побывали внутри спускаемого аппарата, увидели макет первого спутника Земли, как и во что одеваются космонавты, что едят.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интересно и познавательно!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администрацию музея!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 Малышева Е.Н., воспитанник Сергей К.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6" y="6825344"/>
            <a:ext cx="3167824" cy="1783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40" y="6067177"/>
            <a:ext cx="3202920" cy="18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91112" y="159122"/>
            <a:ext cx="1875774" cy="6850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гостях у «Рыжего пони»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481" y="1449617"/>
            <a:ext cx="3436114" cy="6811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июля воспитанники стационарного отделения п. Гвардейский посетили конный клуб «РЫЖИЙ ПОНИ», посещение которого было организовано волонтёрами благотворительного фонда «Прикоснись к добру».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 конного клуба рассказал нашим ребятам, что конно-спортивный реабилитационный клуб «Рыжий пони» существует с 2014 года. Через клуб прошло много детей, которым привили любовь к прекрасным животным – лошадям. С 2016 года в клубе появилось направление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иппотерапии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или, как сейчас правильнее говорить, адаптивной верховой езды. Адаптивная верховая езда – метод восстановительной и профилактической двигательной коррекции. Верховая езда передает всаднику двигательные импульсы, аналогичные движениям человека при ходьбе. Движения мышц спины лошади мягко разогревают мышцы ног всадника, что усиливает кровоток в конечностях.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показания к занятиям лечебной верховой ездой: детский церебральный паралич, аутизм и другие психические заболевания, задержка в речевом развитии,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cиндром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Дауна, реабилитация после инсульта, заболевания костей и суставов, в том числе сколиоз, разнообразные формы паралича, болевые синдромы, травмы мозга, урология и гинекология, восстановление после травм, заболевания нервной системы (в том числе бессонница, депрессии, последствия стресса).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50" y="1449617"/>
            <a:ext cx="2392434" cy="17943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8" y="3640737"/>
            <a:ext cx="2514824" cy="18861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48" y="5906742"/>
            <a:ext cx="2472670" cy="18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3457" y="2552494"/>
            <a:ext cx="5951085" cy="3978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задача конного клуба – это, по возможности, поставить на ноги как можно больше детей, научить их обслуживать себя, развить их умственно и стабилизировать психоэмоциональное состояние. Услуги направлены не только на обычных детей, но и на детей-инвалидов, и дети не разделяются в клубе на разные группы. Дети вместе тренируются, принимают участие в соревнованиях, взращивают в себе толерантность, учатся взаимовыручке и взаимопомощи. Дети любят животных, их учат не только использовать лошадь как спортивный снаряд, но и ухаживать за лошадьми, дружить с пони.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Тульском регионе больше нет клубов, в которых занимаются исключительно дети. Этот клуб – единственный подобного формата. Здесь занятия проводят только квалифицированные тренеры и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иппотерапевты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интересного рассказа об истории и деятельности конного клуба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ребята посмотрели представление, прокатились на лошадках, покормили их морковкой и яблочком. Также 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ебята узнали о породах лошадей, их особенностях, познакомились с интересной породой коз - англо-нубийская коза, даже енот вышел поздороваться.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заключение мероприятия ребят угостили вкусной пиццей с соком.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Огромное спасибо благотворительному фонду «ПРИКОСНИСЬ К ДОБРУ» г. Тула и администрации конного клуба «Рыжий пони» за организацию мероприятия!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педагог Назарова Н.В., воспитанница Катя Н.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" y="298177"/>
            <a:ext cx="2608187" cy="19561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3272"/>
            <a:ext cx="2514600" cy="1885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6" y="6783368"/>
            <a:ext cx="2330903" cy="17481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84" y="6783368"/>
            <a:ext cx="2354716" cy="17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284" y="717675"/>
            <a:ext cx="6463430" cy="43524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июля воспитанники стационарного отделения п. Гвардейский посетили музей-усадьбу дворян Мосоловых и парк в п. Дубна.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Поселок Дубна в Тульской области – чудесное по природной красоте место.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Возник он благодаря династии Мосоловых. Наряду с Демидовыми и 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Баташевыми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Мосоловы стояли у истоков не только тульской, но и российской металлургической промышленности XVIII-XIX веков. Мосоловы построили на реке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Дубенке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один из первых своих чугунолитейных заводов.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В 1828 году владелец завода Петр Иванович Мосолов возвел напротив предприятия трехэтажный дом. Усадьбу Мосоловых специалисты называют жемчужиной русского дворянства XVIII-XIX вв. Дом действительно был особенным – с четырьмя парадными, причем в одно из них карета въезжала целиком. Первый этаж – каменный, остальные — деревянные. Внизу — гостиная для приемов, бальная зала и прочие «официальные» помещения, наверху — жилые комнаты. Фасад дома был украшен литым чугунным декором, колоннами с виноградными лозами, внутри дома – очень красивая парадная лестница. В доме был большой балкон, выходивший на пруд, а вокруг усадьбы – парк и сад.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200-летний дом пережил революцию, войну. Еще пять лет назад он был жилым – в 20-е годы XX века дом разделили на коммунальные квартиры для рабочих завода. Отопление печное, удобства во дворе – в XXI веке так 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жили обитатели усадьбы Мосоловых!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В усадебный комплекс помимо барского особняка входили заводская контора, прачечная и кухня, людские, конюшни. Некоторые здания дожили до наших дней, но были в ужасном состоянии.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8294" y="174172"/>
            <a:ext cx="292676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Музей-усадьба Мосоловых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5855132"/>
            <a:ext cx="3048000" cy="228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2" y="585513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catherineasquithgallery.com/uploads/posts/2021-03/1614842839_180-p-fon-romashki-dlya-prezentatsii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390" y="3736913"/>
            <a:ext cx="6101219" cy="46976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 несмотря на это усадьба уникальна – все здания сохранились в первозданном виде.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Дубенский пруд, по словам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дубенцев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действительно был центром жизни в поселке – здесь отдыхали, купались и учили детей плавать, назначали свидания на лодочной станции, ловили рыбу...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Первым шагом восстановления былой красоты усадьбы стало благоустройство парка в 2016 году.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Второй шаг – очистка пруда.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Третий шаг – сама усадьба.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Музейная экспозиция усадьбы насчитывает более 200 экспонатов. В частности, представлены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домница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тульского кузнеца и доменная печь металлургического завода, электронная энциклопедия заводов тульского региона и России.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Несколько комнат в усадьбе отведено под мемориальные комнаты династии Мосоловых. Там представлены подлинные вещи того времени, а личный кабинет Алексея Ивановича Мосолова восстановлен с фотографической точностью.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посетили усадьбу Мосоловых, где экскурсовод рассказала детям об истории усадьбы, пруда и парка. Также ребята много узнали о металлургии, Дубенском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чугуно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-литейном заводе, постройках того времени, предметах быта. Посетили выставку «Диалог цветов», которая напомнила о красоте и хрупкости окружающего мира, о необходимости бережного отношения к природе. На память мальчишки и девчонки получили небольшие пряники с изображением усадьбы. Благодарим гида - Т. Титову за познавательную и интересную экскурсию. После экскурсии по зданию усадьбы, ребята прогулялись по парку. 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Цибизова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О.Н., воспитанница Сабина Т.</a:t>
            </a:r>
            <a:endParaRPr lang="ru-RU" sz="11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8" y="849086"/>
            <a:ext cx="2672704" cy="20045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38" y="849708"/>
            <a:ext cx="2671875" cy="20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51400</TotalTime>
  <Words>2068</Words>
  <Application>Microsoft Office PowerPoint</Application>
  <PresentationFormat>Произвольный</PresentationFormat>
  <Paragraphs>165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Schoolbook</vt:lpstr>
      <vt:lpstr>Comic Sans MS</vt:lpstr>
      <vt:lpstr>Open Sans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184</cp:revision>
  <dcterms:created xsi:type="dcterms:W3CDTF">2022-03-19T07:13:10Z</dcterms:created>
  <dcterms:modified xsi:type="dcterms:W3CDTF">2023-08-18T09:47:21Z</dcterms:modified>
</cp:coreProperties>
</file>