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62" r:id="rId6"/>
    <p:sldId id="263" r:id="rId7"/>
    <p:sldId id="268" r:id="rId8"/>
    <p:sldId id="269" r:id="rId9"/>
    <p:sldId id="270" r:id="rId10"/>
    <p:sldId id="265" r:id="rId11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00FF"/>
    <a:srgbClr val="CC3300"/>
    <a:srgbClr val="00FF00"/>
    <a:srgbClr val="FF99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783638"/>
          </a:xfrm>
          <a:prstGeom prst="rect">
            <a:avLst/>
          </a:prstGeom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34" y="93165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99302" y="109320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34" y="1487302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6288" y="644422"/>
            <a:ext cx="18073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Выпуск   № </a:t>
            </a:r>
            <a:r>
              <a:rPr lang="ru-RU" sz="16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  <a:endParaRPr lang="ru-RU" sz="1600" b="1" i="1" dirty="0">
              <a:solidFill>
                <a:srgbClr val="7030A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i="1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Апрель 2023 </a:t>
            </a:r>
            <a:r>
              <a:rPr lang="ru-RU" sz="1600" b="1" i="1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5300" y="644422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233" y="7023573"/>
            <a:ext cx="33302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Пасхе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«Старт в будущее»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Вербное воскресенье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черемшой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Гончарное ремесло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Василисин день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humbs.dreamstime.com/b/%D0%B2%D0%BE%D0%B7%D0%B4%D1%83%D1%88%D0%BD%D1%8B%D0%B9-%D1%88%D0%B0%D1%80-%D0%BF%D1%80%D0%B5%D0%B4%D0%BF%D0%BE%D1%81%D1%8B%D0%BB%D0%BA%D0%B8-5341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16380" y="4147042"/>
            <a:ext cx="3652193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Быстро времечко летит,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И, поверить невозможно,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Девять лет 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уж позади </a:t>
            </a:r>
            <a:r>
              <a:rPr lang="ru-RU" sz="1400" b="1" dirty="0">
                <a:solidFill>
                  <a:srgbClr val="7030A0"/>
                </a:solidFill>
              </a:rPr>
              <a:t>—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Впереди все то, что </a:t>
            </a:r>
            <a:r>
              <a:rPr lang="ru-RU" sz="1400" b="1" dirty="0">
                <a:solidFill>
                  <a:srgbClr val="7030A0"/>
                </a:solidFill>
              </a:rPr>
              <a:t>можно: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/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Петь, смеяться и шутить,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Ну и хорошо учиться,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И общаться, и дружить,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Развиваться, не лениться!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/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Пожелать хотим мы вам</a:t>
            </a:r>
            <a:r>
              <a:rPr lang="ru-RU" sz="1400" b="1" dirty="0">
                <a:solidFill>
                  <a:srgbClr val="7030A0"/>
                </a:solidFill>
              </a:rPr>
              <a:t/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Чумового настроенья,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Счастья, радости, побед.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Поздравляем с днем рожденья</a:t>
            </a:r>
            <a:r>
              <a:rPr lang="ru-RU" sz="1400" b="1" dirty="0" smtClean="0">
                <a:solidFill>
                  <a:srgbClr val="7030A0"/>
                </a:solidFill>
              </a:rPr>
              <a:t>!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4" name="AutoShape 2" descr="https://www.desktopbackground.org/download/o/2014/03/27/737848_birthday-backgrounds-wallpapers_676x844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14" y="930379"/>
            <a:ext cx="2035629" cy="30534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2" y="1199151"/>
            <a:ext cx="3744042" cy="24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833327_20-phonoteka_org-p-fon-dlya-applikatsii-vesn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5596" y="239944"/>
            <a:ext cx="264848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День космонавтики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234" y="879997"/>
            <a:ext cx="6311590" cy="40446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апреля в России отмечается День космонавтики.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воспитанники, как всегда, не остались в стороне от этого события.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апреля в преддверии праздника День космонавтики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дополнительной общеобразовательной общеразвивающей программы "Креативная мастерская"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руководством социального педагога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Сагитовой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Г.Ш. сделали поделку "Ракета" и подготовили выставку рисунков на тему Космоса.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поделки помогают не только развивать мелкую моторику, но и  подогревают интерес ребенка к изучению астрономии и направляют его энергию в нужное русло.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своих работ дети пытались ответить на вопрос о том, как устроен космос.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Историческая справка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1960-х годов для тульского предприятия «ОКТАВА» ознаменовалось разработкой и созданием аппаратуры на основе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ферротранзисторных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ячеек. А в 1961 году в микрофон тульского завода космонавт Юрий Гагарин сказал своё знаменитое: «Поехали!».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это ещё не всё! Трое уроженцев Тульской области стали космонавтами. В разное время они входили в советский (российский) отряд космонавтов: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Евгений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Хрунов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уроженец д. Пруды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Воловского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Тульской области;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Валерий Поляков – уроженец г. Тулы;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Залетин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уроженец г.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Щёкино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Тульской области.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r="14471"/>
          <a:stretch/>
        </p:blipFill>
        <p:spPr>
          <a:xfrm rot="20781161">
            <a:off x="272334" y="5843407"/>
            <a:ext cx="3033132" cy="22977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r="10244" b="7256"/>
          <a:stretch/>
        </p:blipFill>
        <p:spPr>
          <a:xfrm rot="754206">
            <a:off x="3603343" y="5710320"/>
            <a:ext cx="2912818" cy="256389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1-04/1618833327_20-phonoteka_org-p-fon-dlya-applikatsii-vesn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829" y="3986148"/>
            <a:ext cx="5692584" cy="44399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45720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апреля наши дошколята вместе с логопедом Барашковой Е.Е. поиграли в игры на космическую тему. А также малыши узнали, что первыми в космос ученые отправляли на "разведку" животных. Это были собаки, кролики, мыши, даже микробы. Малыши рассмотрели глобус звездного неба, скафандр, выполнили гимнастику космонавта, сложили космический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раскрасили ракету. 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45720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школьного возраста прошёл познавательный час «КОСМИЧЕСКАЯ АЗБУКА», на котором ребята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узнали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первом космонавте, женщине космонавте, космонавтах земли Тульской, космических кораблях, станциях,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марсоходах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луноходах, чем занимаются космонавты, кто из животных летал в космос, о нашей солнечной системе, о Вселенной, зачем люди придумали созвездия и т.д.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45720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Почти всем детям нравятся истории про космос, ракеты и дальние планеты. Это же настоящее чудо, которое начинается прямо у нас над головой! По приглашению сотрудников сельского филиала культуры (п. Гвардейский) наши воспитанники побывали на виртуальной экскурсии «КОСМИЧЕСКАЯ КОЛЫБЕЛЬ РОССИИ» в интерактивном музее космонавтики (г. Калуга).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45720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такой насыщенный информацией день о космосе провели воспитанники нашего отделения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457200" lvl="0" indent="457200" algn="just">
              <a:lnSpc>
                <a:spcPct val="107000"/>
              </a:lnSpc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457200" algn="just">
              <a:lnSpc>
                <a:spcPct val="107000"/>
              </a:lnSpc>
            </a:pP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Логопед: </a:t>
            </a:r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</a:t>
            </a:r>
            <a:endParaRPr lang="ru-RU" sz="12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4722" r="12520"/>
          <a:stretch/>
        </p:blipFill>
        <p:spPr>
          <a:xfrm rot="20731948">
            <a:off x="443862" y="863086"/>
            <a:ext cx="2821259" cy="26436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829">
            <a:off x="3457239" y="1030823"/>
            <a:ext cx="3133132" cy="234984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honoteka.org/uploads/posts/2021-04/1618833327_20-phonoteka_org-p-fon-dlya-applikatsii-vesn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" y="1"/>
            <a:ext cx="6871323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780" y="3117569"/>
            <a:ext cx="5966439" cy="2771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 великий праздник Пасха пришёлся на 16 апреля. Воспитанники и сотрудники нашего отделения, как и весь православный люд, начали готовиться к этому празднику заранее. Было решено испечь куличи самостоятельно. Для начала ребята познакомились с приготовлением дрожжевого теста и его секретами, последовательностью приготовления которого они с удовольствием делятся. Сначала нужно поставить опару на 10-12 часов. Затем замесить тесто и разложить куличи по формам. Ну а потом самое простое - выпекаем и украшаем. Куличи выпекали в пятницу, а в субботу мы собрали пасхальную корзину с куличами и крашенными яйцами и освятили всё в Храме Святых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Первоверховных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Апостолов Петра и Павла в п. Дубна.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Христос воскрес!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Цибизова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О.Н., воспитанница Варвара К.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1046" y="73797"/>
            <a:ext cx="273363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Готовимся к Пасхе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865534"/>
            <a:ext cx="2727125" cy="204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7"/>
          <a:stretch/>
        </p:blipFill>
        <p:spPr>
          <a:xfrm>
            <a:off x="3708823" y="711163"/>
            <a:ext cx="2311712" cy="223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5780" r="6016"/>
          <a:stretch/>
        </p:blipFill>
        <p:spPr>
          <a:xfrm>
            <a:off x="564177" y="6077153"/>
            <a:ext cx="2793950" cy="227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3"/>
          <a:stretch/>
        </p:blipFill>
        <p:spPr>
          <a:xfrm>
            <a:off x="3935626" y="6059436"/>
            <a:ext cx="2260074" cy="220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4/1618833327_20-phonoteka_org-p-fon-dlya-applikatsii-vesn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030" y="2617808"/>
            <a:ext cx="6400800" cy="33934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апреля 2023 года наши воспитанники посетили завершающее мероприятие в рамках проекта «Не Боги горшки обжигают» с награждением дипломами руководителей мастерских и детских центров, разнообразными мастер-классами и активностями.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мастерских показали, каких результатов удалось достичь за год. Представили зрителям фотовыставку, показали групповую работу, сделанную в гончарной мастерской и яркий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перфоманс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подготовленной театральной мастерской.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команды создавали инсталляцию под названием «Счастливый день». Первая команда состояла в основном из мальчишек, которым были интересны звездные войны, современные рэперы….Они создали свою картину Звездного мира. Придумали легенду о полете в Космос на концерт популярного на Земле рэпера. Изобразили его портрет в центре в виде смайлика в молодежной обработке. Вторая команда состояла из девушек. Они создали инсталляцию на тему жемчужины Мира.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закончился, но есть продолжение в проекте "Традиции и инновации" и огромное желание продолжать идти в заданном направлении нашим ребятам вместе с наставниками.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 Калистратова А.В., воспитанник Евгений К.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047" y="87867"/>
            <a:ext cx="242476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«Старт в будущее»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" y="669169"/>
            <a:ext cx="2438400" cy="1828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05" y="669169"/>
            <a:ext cx="2351656" cy="176374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" y="6433390"/>
            <a:ext cx="2623457" cy="196759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44" y="6433390"/>
            <a:ext cx="2653989" cy="19904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4/1618833327_20-phonoteka_org-p-fon-dlya-applikatsii-vesn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4" y="717675"/>
            <a:ext cx="6463430" cy="5275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апреля с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малышами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проведено комплексное занятие на тему «Вербное воскресенье». В начале занятия воспитатель Даниленко Н.М. рассказала детям о истории праздника. Ребята узнали о том, что христианский праздник имеет народное название - «Вербное воскресенье» и посвящен въезду Иисуса Христа в Иерусалим. Однако его официальное церковное название - «Вход Господень в Иерусалим».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новому Завету, Иисус со своими учениками направился на встречу главного ветхозаветного праздника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Песах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(Пасхи) в Иерусалим.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Христос въехал в город, жители уже были наслышаны о чудесах, которые он творит. В знак почтения народ устилал перед Христом путь, срезанными с деревьев ветвями - листьями финиковый пальмы и нарекли этот день - «Пальмовым воскресеньем».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православной традиции не было возможности использовать при богослужении листья пальмы, поэтому их заменили на веточки вербы. Отсюда и появилось народное название входа Господень в Иерусалим - «Вербное воскресенье».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Главной традицией праздника является - освящение веточек вербы в церкви. Если возможности сходить в храм нет, то можно дома окропить вербу святой водой и прочитать над ней молитву на «Освящение всякой вещи».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Освящение вербы демонстрирует солидарность людей с радостью встречающих Господа.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 освящения, вербу несут домой и ставят рядом с иконами.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Выбрасывать вербу нужно не раньше, чем через год, с наступлением нового праздника, так как считается, что она приносит радость, счастье, мир и спокойствие.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есть любопытный факт: использование веточек вербы прижилось только на Руси. Например: во Франции используют веточки апельсина, в Италии веточки оливы, в Восточной Европе высушенные цветы.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заключение занятия дети изготовили аппликацию на тему «Веточка вербы».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Даниленко Н.М.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6008" y="174172"/>
            <a:ext cx="232788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Вербное воскресенье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8" y="6431308"/>
            <a:ext cx="2797629" cy="191462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77" y="6479820"/>
            <a:ext cx="2051615" cy="181760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4/1618833327_20-phonoteka_org-p-fon-dlya-applikatsii-vesn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729" y="903079"/>
            <a:ext cx="6520542" cy="44399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Ранней весной, находясь в лесу, можно нарвать одно из самых вкусных и полезных растений – черемшу.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Черемша — это зелень с чесночным вкусом. Все с детства слышат, что всякая зелень полезна. А раз к ней примешивается чеснок, стало быть благодатное действие вдвое мощней.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Черемша — ранневесенняя зелень. Включать ее в свой рацион важно ввиду острой нехватки витаминов в организме в этот период. Растение обладает сильным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фитонцидным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действием, благотворно влияет на работу желудочно-кишечного тракта, улучшает аппетит. 250-300 грамм соленой черемши покрывают суточную потребность человека в витамине С.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 черемшу издавна использовали в народной медицине как средство от цинги — эту болезнь вызывает острая нехватка витамина C. Еще черемшу применяли в лечении различных инфекционных и простудных заболеваний, ревматизма, гнойных воспалений.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обильного содержания витамина С и микроэлементов добавление черемши рекомендуется вводить в рацион питания детей с трех лет. Это поддержит иммунную систему в период сезонных респираторно-вирусных заболеваний.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выходной день воспитанники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воспитателем Никитиным О.В.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отправились в лес за черемшой. Когда листочки достигают 10-25 сантиметров в длину, то эту травку уже можно собирать.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Черемшу можно добавить в салат, кашу или суп, или просто кушать с солью или подсолнечным маслом. Если взять в поход хлеб, можно сделать очень вкусные и полезные бутерброды с листьями черемши.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за здоровый образ жизни!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Никитин О.В., воспитанница Екатерина Н.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3030" y="175285"/>
            <a:ext cx="193193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За черемшой</a:t>
            </a:r>
            <a:endParaRPr lang="ru-RU" sz="20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377">
            <a:off x="676085" y="6109896"/>
            <a:ext cx="2708315" cy="203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673">
            <a:off x="4000136" y="5659883"/>
            <a:ext cx="2097902" cy="279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8</a:t>
            </a:fld>
            <a:endParaRPr lang="ru-RU"/>
          </a:p>
        </p:txBody>
      </p:sp>
      <p:pic>
        <p:nvPicPr>
          <p:cNvPr id="4" name="Picture 2" descr="https://phonoteka.org/uploads/posts/2021-04/1618833327_20-phonoteka_org-p-fon-dlya-applikatsii-vesn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814" y="813768"/>
            <a:ext cx="6346372" cy="52304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апреля воспитанники стационарного отделения п. Гвардейский побывали на выставке гончарного искусства и художественной керамики в Центре культуры п. Дубна.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познакомились с мастером гончарного искусства Денисом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Кохановым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посвятил своему делу 20 лет.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Мастерская Дениса Коханова находится в Киреевском районе. Небольшое помещение буквально забито поделками гончара — глиняная посуда, фигурки животных, свистульки, ножи, колокольчики, кубки, сувенирная продукция и даже миниатюрные пистолеты.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 20 лет мастер создал сотни работ. Самое масштабное, что слепил из глины — это квасники, чайники,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кунганы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большие блюда.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юности туляк мечтал стать художником, поступил в колледж культуры и искусств, но в процессе обучения передумал - больше по душе пришлось гончарное ремесло.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программе мероприятия, которое посетили наши воспитанники, были представлены экспонаты в формате мультимедийной выставки гончарных изделий. С огромным удовольствием мастер общался с аудиторией на тему гончарного ремесла и декоративно-прикладного искусства. Денис рассказал, как рождаются изделия. Изделия рождаются в несколько этапов. Самый кропотливый — создание на гончарном круге формы, простой или составной из нескольких частей. Поделку можно тут же расписать. Затем «полуфабрикат» сушат, если изделие объемное, на это уходит неделя.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сушки она отправляется в электрическую печь, чтобы глина полностью испарила воду. Обжигается при температуре от нуля до 850−900 градусов, после такой высокой температуры материал становится каменным, звонким, не пропускает влагу и будет храниться веками. После поделка покрывается глазурью и снова отправляется в печь. Готово.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мастер провел масштабный мастер-класс на гончарном круге.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было красочным, музыкальным, познавательным и очень интересным.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 Малышева Е.Н., воспитанница Сабина 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775" y="171823"/>
            <a:ext cx="265168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Гончарное ремесло</a:t>
            </a:r>
            <a:endParaRPr lang="ru-RU" sz="20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24">
            <a:off x="529670" y="6448808"/>
            <a:ext cx="2618539" cy="196390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218" name="Picture 2" descr="https://img.myslo.ru/CityImage/93/5d/935d40b2-ee6e-410a-9bfe-1fdd8283a0f3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992">
            <a:off x="3589130" y="6533710"/>
            <a:ext cx="2850155" cy="176039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8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9</a:t>
            </a:fld>
            <a:endParaRPr lang="ru-RU"/>
          </a:p>
        </p:txBody>
      </p:sp>
      <p:pic>
        <p:nvPicPr>
          <p:cNvPr id="4" name="Picture 2" descr="https://phonoteka.org/uploads/posts/2021-04/1618833327_20-phonoteka_org-p-fon-dlya-applikatsii-vesn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421" y="2691281"/>
            <a:ext cx="6319158" cy="59258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марта в православных храмах вспоминают Коринфских мучеников и мучениц, а также святую Василису, жившую в IV веке. В народном календаре праздник, который наши предки назвали Василиса – вешней воды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указательница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старину этот день считался знаковым. Он определял погоду на весну и подсказывал, каким будет урожай.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Праздник, посвященный святой Василисе Коринфской, называли по-разному. Одни – «Василисин день», другие – «Василиса Коринфская», третьи – «День Василисы» или просто – «Василиса».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Героиней этого дня была святая Василиса, а главными приметами – вода и все, что связано с ней. В старину в это время крестьяне занимались делами, посвященными весенним хлопотам. Проверяли состояние амбаров, рыли канавы, опасаясь, что вешние воды зальют подпол.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предки ждали Василисин день, чтобы отправиться на рыбалку. В водоемах в это время было много рыбы. Пока мужчины сидели с удочками, женщины хлопотали по дому, готовили еду. Блюда во время Великого поста не предполагали ни рыбы, ни мяса. Поэтому все, что удавалось выловить, шло на сушку или засолку.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марта полагалось побывать в храме, чтобы поставить свечку у лика святой Василисы и помолиться за здоровье родственников. Стоя возле иконы святой Василисы, которая будучи ребенком, получила от Всевышнего дар чудотворения, просят о выздоровлении людей, перенесших тяжелые болезни.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«Василисин туман съедает снег», – говорили в старину. Все, что было связано с Василисой, съедало не только снег, но и темное время суток. Дни на Василису становились длиннее, а ночи – короче.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Василисин день облака были красноречивее слов. Если они были синими и быстро неслись по небу, это означало, что будет тепло и дождливо. Если облака застывали посреди небес, наши предки понимали – со дня на день ударит мороз. Туман обещал урожайное лето, а ветер и холод – голодный год.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с таким интересным праздником познакомились воспитанники стационарного отделения п. Гвардейский на прогулке.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 Малышева Е.Н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воспитанница Алина 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771" y="152400"/>
            <a:ext cx="202651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Василисин день</a:t>
            </a:r>
            <a:endParaRPr lang="ru-RU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21836" r="10674" b="1760"/>
          <a:stretch/>
        </p:blipFill>
        <p:spPr>
          <a:xfrm>
            <a:off x="832757" y="747409"/>
            <a:ext cx="2307771" cy="171819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17788" r="10983"/>
          <a:stretch/>
        </p:blipFill>
        <p:spPr>
          <a:xfrm>
            <a:off x="3973285" y="774546"/>
            <a:ext cx="2239056" cy="170708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96895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52958</TotalTime>
  <Words>1546</Words>
  <Application>Microsoft Office PowerPoint</Application>
  <PresentationFormat>Произвольный</PresentationFormat>
  <Paragraphs>101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186</cp:revision>
  <dcterms:created xsi:type="dcterms:W3CDTF">2022-03-19T07:13:10Z</dcterms:created>
  <dcterms:modified xsi:type="dcterms:W3CDTF">2023-05-05T10:21:34Z</dcterms:modified>
</cp:coreProperties>
</file>