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CC0099"/>
    <a:srgbClr val="FF0066"/>
    <a:srgbClr val="CC3300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s://detskiy-sad.com/wp-content/uploads/2021/10/ram-text-poz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86"/>
            <a:ext cx="6858000" cy="8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13449"/>
          <a:stretch/>
        </p:blipFill>
        <p:spPr>
          <a:xfrm>
            <a:off x="655917" y="1740088"/>
            <a:ext cx="5843239" cy="6702623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Documents and Settings\Root\Рабочий стол\семь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951" y="220431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118650" y="707059"/>
            <a:ext cx="22264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  № 3</a:t>
            </a:r>
          </a:p>
          <a:p>
            <a:pPr lvl="0" algn="ctr"/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</a:p>
          <a:p>
            <a:pPr lvl="0" algn="ctr"/>
            <a:r>
              <a:rPr lang="ru-RU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0496" y="258093"/>
            <a:ext cx="452866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502737">
              <a:defRPr/>
            </a:pPr>
            <a:r>
              <a:rPr lang="ru-RU" sz="11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lvl="0" algn="ctr" defTabSz="502737">
              <a:defRPr/>
            </a:pPr>
            <a:r>
              <a:rPr lang="ru-RU" sz="11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lang="ru-RU" sz="1100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844" y="1749190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8422" y="984058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27369" y="6503719"/>
            <a:ext cx="287178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весны – стр. 1-2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хоккее – стр. 3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в работе 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 – стр. 4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 – наш! – стр. 5-6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«Эффективные коммуникации – стр. 7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«Жаворонки» – стр. 8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детской книги  – стр. 9</a:t>
            </a: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10</a:t>
            </a: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2634" y="1271069"/>
            <a:ext cx="3126457" cy="66137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важно для человека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Знать дорогу в библиотеку.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Протяните к знаниям руку.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Выбирайте книгу как друга.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Традиционно, в дни весенних каникул, в России проводится Неделя детской и юношеской книги. В этом году она  отмечает 80 - летний юбилей.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Книжкины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именины провёл Лев Кассиль 26 марта 1943 года в Москве. А с 1944 года стало ясно, что одного дня мало. Так родилась НЕДЕЛЯ ДЕТСКОЙ КНИГИ.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Радушно встретили воспитанников стационарного отделения п. Гвардейский в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Пореченской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сельской библиотеке, где была представлена интересная программа, во время проведения которой дети узнали, для чего нужна библиотека, какие книжки там живут.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Мальчишки и девчонки совершили увлекательное путешествие в мир произведений С. В. Михалкова,  узнали, что писатель работал в разных жанрах: писал стихи, пьесы, басни, статьи, заметки, а также  о том, что он является автором текстов гимнов Советского Союза и России.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  прошло весело и увлекательно.  Ребята с хорошим настроением покидали библиотеку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Незамайкина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воспитанница Ульяна С.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377" y="251485"/>
            <a:ext cx="3124573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smtClean="0">
                <a:solidFill>
                  <a:srgbClr val="7030A0"/>
                </a:solidFill>
                <a:latin typeface="Segoe Print" panose="02000600000000000000" pitchFamily="2" charset="0"/>
              </a:rPr>
              <a:t>Неделя</a:t>
            </a:r>
            <a:r>
              <a:rPr lang="ru-RU" sz="2000" b="1" smtClean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детской книги</a:t>
            </a:r>
            <a:endParaRPr lang="ru-RU" sz="20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466">
            <a:off x="791738" y="1271069"/>
            <a:ext cx="2359636" cy="1769727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4492">
            <a:off x="809226" y="3660270"/>
            <a:ext cx="2342148" cy="1756611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358">
            <a:off x="748002" y="6120123"/>
            <a:ext cx="2352907" cy="1764680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tskiy-sad.com/wp-content/uploads/2021/10/fon-dpoj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0"/>
            <a:ext cx="68614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0" y="1313082"/>
            <a:ext cx="3166310" cy="2110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2" y="1295719"/>
            <a:ext cx="3218396" cy="21455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8028" y="3049719"/>
            <a:ext cx="978153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Анастасия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9804" y="3094126"/>
            <a:ext cx="83067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Варвара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09" y="3721374"/>
            <a:ext cx="3070489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Тебе сейчас </a:t>
            </a:r>
            <a:r>
              <a:rPr lang="ru-RU" sz="1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желаем, </a:t>
            </a: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Настя,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Веселья, радости, тепла,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Любви взаимной, много счастья,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Чтоб жизнь прекрасною была!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Как можно чаще улыбайся,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Сияй, как яркая звезда,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И в лучиках добра купайся,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И будь </a:t>
            </a:r>
            <a:r>
              <a:rPr lang="ru-RU" sz="1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здоровой ты </a:t>
            </a: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всегда</a:t>
            </a:r>
            <a:r>
              <a:rPr lang="ru-RU" sz="1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!</a:t>
            </a:r>
            <a:endParaRPr lang="ru-RU" sz="14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906" y="3783408"/>
            <a:ext cx="3026228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Пусть тебя удача кружит,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Как лихая карусель,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Чтобы ты нашла, Варюша,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Замечательных друзей!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/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Каждый день пусть будет ярким,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Как набор карандашей,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Жизни важные подарки</a:t>
            </a:r>
            <a:b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</a:br>
            <a:r>
              <a:rPr lang="ru-RU" sz="1400" dirty="0">
                <a:solidFill>
                  <a:srgbClr val="FF00FF"/>
                </a:solidFill>
                <a:latin typeface="Comic Sans MS" panose="030F0702030302020204" pitchFamily="66" charset="0"/>
              </a:rPr>
              <a:t>Пусть получишь поскорей</a:t>
            </a:r>
            <a:r>
              <a:rPr lang="ru-RU" sz="14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!</a:t>
            </a:r>
            <a:endParaRPr lang="ru-RU" sz="1400" dirty="0">
              <a:solidFill>
                <a:srgbClr val="FF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8939" y="140070"/>
            <a:ext cx="225734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Праздник весны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932" y="2965275"/>
            <a:ext cx="6096581" cy="3254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женщины весной ждут своего женского праздника – 8 Марта. Ждут подарков, поздравлений и много-много цветов.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марта женщин нашего отделения поздравили с праздником мужчины-коллеги, пожелали много счастья и здоровья, вручили им подарки, подарили цветы.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Поздравление проходило в актовом зале, который был украшен по-весеннему. Зал начали украшать, естественно, заранее.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Сагитова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Шаиховна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дополнительной общеобразовательной общеразвивающей программы «Креативная мастерская» вместе с воспитанниками из бумаги изготовили огромные цветы и украсили им зал. Своими цветами ребята хотели передать радостное весеннее настроение и это у них получилось.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поздравлений была проведена конкурсная программа «Ярче всех бриллиантов». Дети пели песни, танцевали танцы, рассказывали стихи-поздравления. Со взрослыми были проведены интересные и смешные конкурсы, которые вызвали у всех присутствующих бурю положительных эмоций и восторга.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празднике присутствовал гость. Наш друг – доброволец и волонтёр, который с нами давно уже сотрудничает. Он вместе с мальчишками показал концертный номер, играя на деревянных ложках.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6136" r="14959"/>
          <a:stretch/>
        </p:blipFill>
        <p:spPr>
          <a:xfrm>
            <a:off x="538850" y="824647"/>
            <a:ext cx="2784214" cy="196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t="11746" r="6179"/>
          <a:stretch/>
        </p:blipFill>
        <p:spPr>
          <a:xfrm>
            <a:off x="3735659" y="824646"/>
            <a:ext cx="2520761" cy="1965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57" y="6393403"/>
            <a:ext cx="3323064" cy="2215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3433" y="2463733"/>
            <a:ext cx="5692584" cy="383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закончился раздачей цветов нашим девочкам, которые в этот день были очень нарядными и красивыми.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марта наши воспитанники были приглашены на праздничную программу в местный Гвардейский сельский филиал культуры. Но ребята были не только зрителями. Девочки выступили с танцем, который вызвал восторг у зрителей и бурные аплодисменты в адрес выступающих девочек.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окончания концертной программы участники волонтёрского отряда «Энтузиасты» отправились поздравлять женщин, которые ранее работали в нашем учреждении с женским днём. Они посетили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Тамошину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О.Н., Гарину Г.И., Левину А.И., пожелали им всего самого хорошего и подарили каждой небольшой букетик тюльпанов.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это время в учреждении воспитанники дошкольной группы провели развлекательную программу для самых маленьких "А ну-ка, девочки".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Девочки принимали участие в различных конкурсах, отгадывали загадки, читали стихи и пели песни. Победивших в этом мероприятии не было. Победило хорошее настроение.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праздником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 М </a:t>
            </a:r>
            <a:r>
              <a:rPr lang="ru-RU" sz="12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алышева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Е.Н., воспитанник Руслан Т.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260649"/>
            <a:ext cx="2999678" cy="202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11545"/>
          <a:stretch/>
        </p:blipFill>
        <p:spPr>
          <a:xfrm>
            <a:off x="1561949" y="6469192"/>
            <a:ext cx="3664550" cy="213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26" y="214653"/>
            <a:ext cx="2709746" cy="203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96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118" y="884872"/>
            <a:ext cx="6211764" cy="52139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15.03.2023 г.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побывали на бесплатном хоккейном матче между Тульским клубом "Академия Михайлова" и Тюменским клубом "Рубин".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Немного истории.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современной «Академии имени Михайлова» началась в 2011 году: в Новомосковске была создана детско-юношеская спортивная школа «Виктория». В 2015 году шефство над школой взяла компания «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Полипласт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с приходом надежного партнера стало возможным создание первого в Тульской области молодежного клуба.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«Академия Михайлова» работает в рамках программы развития хоккея Тульской области. Согласно ей, команда отвечает за развитие профессионального спорта в регионе, и вступление команды в МХЛ — один из важнейших этапов этого развития.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«Академии Михайлова» — это не просто смена названия школы, а абсолютно другой, более качественный и профессиональный подход к делу. Во главе угла стоит развитие каждого воспитанника не только как спортсмена, но и как личности.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сейчас число воспитанников академии превышает 500 человек. «Академия Михайлова» планирует однажды составить основу молодежной команды из своих воспитанников, поэтому клуб активно работает с подрастающими хоккеистами.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на развитии своих воспитанников не отменяет турнирных задач. Последние два сезона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новомосковская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команда выступала в первенстве НМХЛ и оба раза пробивалась в плей-офф Кубка регионов. В МХЛ «Академия Михайлова» будет стремиться повторить этот результат.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матча ребята активно поддерживали нашу команду, переживали за каждую забитую или пропущенную шайбу. И пусть туляки проиграли, но ведь главное – участие, а не победа!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 бодрости и эмоциональный подъём получили все без исключения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Маркова Д.П., воспитанник Владимир В.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822" y="180826"/>
            <a:ext cx="17327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На хоккее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7" y="6318430"/>
            <a:ext cx="3992137" cy="224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6107" y="738742"/>
            <a:ext cx="2981344" cy="5304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своей работе  с ребятами применяю один или несколько приемов мнемотехники 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мнемодорожки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мнемотаблицы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При этом, наибольший эффект достигается при их использовании в виде игр. Такие игры позволяют автоматизировать поставленный звук, развивать  фонематический анализ и синтез, позволяет тренировать произвольную слуховую, зрительную, кратковременную и оперативную памяти.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картинок ребята запоминают артикуляционный уклад звука, выполняют артикуляционную гимнастику, таблицы помогают автоматизировать звук в слогах, словах и предложениях. Мнемотехнические приемы, освоенные ребенком на занятиях, будут служить ему каждый раз, когда он столкнется с необходимостью что-либо запомнить. 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Мнемотехника помогает мне в работе не только автоматизировать звуки, но и разучивать стихотворения к празднику. Это приносить радость, как мне, так и ребенку.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316" y="98077"/>
            <a:ext cx="451758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Мнемотехника в работе логопеда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467" y="596263"/>
            <a:ext cx="3315380" cy="6001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основе успешного обучения в школе и социализации лежит правильно сформированная речь, которая является одной из важнейших психических функций человека. В работе важен индивидуальный подход, который основывается на интересах ребенка и приносит положительные результаты в коррекционной работе.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того, чтобы улучшить прогресс в коррекции речевых нарушений, логопед на занятиях использует различные логопедические технологии.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представляют собой совокупность различных упражнений  и приемов, которые реализуются в определенной последовательности и ориентированы на устранение, либо сглаживание речевых дефектов. 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с воспитанниками дошкольного возраста использую логопедическую технологию, которая относится к инновационным технологиям, а именно к арт-терапевтическим методикам – это мнемотехника. Мнемотехника представляет собой совокупность правил и приемов, которые облегчают процесс запоминания информации.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словосочетания или слова нужно придумать картинки, которые бы их обозначали. В результате весь текст выглядит как определенная схема, смотря на которую ребенок может воспроизвести загадку, стихотворение или скороговорку.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18" y="6232655"/>
            <a:ext cx="3031637" cy="22737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22439" b="21301"/>
          <a:stretch/>
        </p:blipFill>
        <p:spPr>
          <a:xfrm rot="16200000">
            <a:off x="929207" y="6672123"/>
            <a:ext cx="1870620" cy="200269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8831" y="257898"/>
            <a:ext cx="2504632" cy="487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 – наш!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143" y="1003302"/>
            <a:ext cx="6349712" cy="4232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марта 2023 год - девятая годовщина воссоединения Крыма с Россией.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этот день был подписан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о вхождении Крыма в состав РФ. Эти события вошли в историю как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Крымская (Русская) весна.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справка.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 полуостров находился в составе России. Крымская АССР образовалась в 1921 году в составе РСФСР, а в 1946 году стала Крымской областью. В 1954 году регион был передан Украинской ССР, а после распада Советского Союза Крым вошел в состав Украины на договорных отношениях.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жители региона всегда придерживались пророссийской позиции, а на фоне политических противоречий, охвативших Украину в 2013 году, руководство Крыма взяло курс на сближение с Россией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Перемены, произошедшие в жизни России в 2014 году, в народе именуют Крымской весной. Первоначально Верховный Совет республики и Севастопольский городской совет 11 марта 2014 года приняли декларацию о независимости регионов, а затем по результатам референдума Крым и город Севастополь вошли в состав РФ. За это решение проголосовали более 96% жителей этих территорий.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18 марта в Москве был подписан договор о возвращении Крыма в состав России, вступивший в силу 21 марта после ратификации Федеральным собранием РФ.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2015 году Госсовет республики внес изменения в закон о праздниках и памятных датах на полуострове, и 18 марта стало Днем воссоединения Крыма с Россией.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3217" r="11015"/>
          <a:stretch/>
        </p:blipFill>
        <p:spPr>
          <a:xfrm>
            <a:off x="423747" y="5704739"/>
            <a:ext cx="2575931" cy="243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4" y="5704739"/>
            <a:ext cx="3076631" cy="230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232" y="957303"/>
            <a:ext cx="3021981" cy="7008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полуострова 18 марта является выходным днем. Все крупные города региона с размахом отмечают торжество — устраивают праздничные концерты и акции, массовые гулянья и ярмарки.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Жители и гости столицы Крыма Симферополя несут цветы к памятнику «Народному ополчению всех времен», а автомобилисты начинают из города торжественный автопробег до самого Севастополя.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Праздничную программу, как правило, завершают салюты и фейерверки. Торжественные мероприятия проходят и в других городах России: шествия, автопробеги, выступления и тематические выставки.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марта с целью формирования патриотических чувств, уважения к истории своей страны, развития интереса к историческим событиям, произошедшим в Крыму 2014 года для наших воспитанников прошло мероприятие, посвященное этой дате: «Крым: долгий путь домой».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с интересом прослушали историко-познавательную информацию, посмотрели онлайн урок «Крымская весна», совместно с воспитателями подготовили тематические рисунки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 Калистратова А.В., воспитанница Варвара К.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31" y="369783"/>
            <a:ext cx="2271713" cy="2305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/>
          <a:stretch/>
        </p:blipFill>
        <p:spPr>
          <a:xfrm>
            <a:off x="3654464" y="5889437"/>
            <a:ext cx="2732049" cy="248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97" y="3320501"/>
            <a:ext cx="2564780" cy="192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4" y="717675"/>
            <a:ext cx="6463430" cy="4740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марта наши воспитанники совершили очередную поездку в г. Калуга на Фестиваль мягких навыков на тему "Эффективные коммуникации".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проходили следующие станции: Знакомство, Аргументация, Переговоры, Опыт публичных выступлений.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тренинга - построение здоровых отношений в команде, управление своими эмоциями, фокусирование на командных целях.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станции "Знакомство"  участники учились выявлять интересы друг друга, выявлять и минимизировать недостатки друг друга, критиковать конструктивно, хвалить рационально.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станции "Аргументация" ребята выявляли проблемные ситуации, формулировали своё отношение к ней, учились отстаивать свою позицию и развёрнуто её обосновывать. Применялись методы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проблематизации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дискуссии, деловой игры.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станции "Переговоры" участники проводили мини переговоры, пытались прийти к компромиссу, сотрудничеству в условиях ограниченности ресурсов.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станции "Опыт публичных выступлений" ребята прорабатывали золотые правила общения в собственном вымышленном государстве, куда они попадают командой.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итогу все команды участников сформулировали несколько правил эффективной коммуникации: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участники тренинга успешно справились с практиками, актуализованными в ходе тренинга, получили заряд положительной энергии и расширили опыт продуктивной межличностной коммуникации.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подростки учились коммуникации, сопровождающие их взрослые познакомились с первой игрой программы "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ПРОчувствуй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Играли, как дети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735" y="167674"/>
            <a:ext cx="483523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66"/>
                </a:solidFill>
              </a:rPr>
              <a:t>Тренинг «Эффективные коммуникации»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9" y="5920392"/>
            <a:ext cx="3106648" cy="232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2" b="13417"/>
          <a:stretch/>
        </p:blipFill>
        <p:spPr>
          <a:xfrm>
            <a:off x="3772318" y="5920392"/>
            <a:ext cx="2641831" cy="232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2-02/1644247655_76-phonoteka-org-p-vesennii-fon-dlya-teksta-v-detskom-sadu-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427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92" y="720371"/>
            <a:ext cx="6534615" cy="54014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всего года педагоги продолжают знакомить дошколят с традициями русского народа. 22 марта наши дошколята познакомились со старинным славянским праздником "Жаворонки".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поговорили о празднике, который почитали наши далекие предки, еще его называли – Сороки. В марте из теплых краев начинали возвращаться перелетные птицы. В народе так и говорили об этом дне: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вода разольется,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лес зазелениться,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птицы прилетают,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и весна приходит.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узнали, что этот праздник отмечается в день весеннего равноденствия. Познакомились с традициями и обрядами этого праздника, отгадали загадки про птиц. На Жаворонки день с ночью меряются. Зима кончается, весна начинается. Считалось, что в этот день возвращаются на родину жаворонки, а за ними летят и другие перелетные птицы.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занятии малыши не только поиграли в игры и попробовали булочку в форме жаворонка, но и смастерили птичку из бумаги. Посмотрите, какие замечательные птички получились у ребят!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 старину своих птичек дети изготавливали из теста и выпекали. Они выкладывали печеных птичек в кружок, пели и плясали вокруг них, а потом прикрепляли их к веткам деревьев, засовывали под крыши домов, а могли с прикрепленными птичками на веточках бегать по лугу и кликать весну.  Иногда в тесто при выпечке «жаворонков» клали какие-нибудь предметы – колечко, пуговицу, монету. А потом гадали о том, что будет: кольцо означало - свадьбу, пуговица – счастье, монета – достаток и богатство.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Вот с таким замечательным праздником познакомились наши малыши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Барашкова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6304" y="212210"/>
            <a:ext cx="34445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CC00"/>
                </a:solidFill>
              </a:rPr>
              <a:t>Праздник «Жаворонки»</a:t>
            </a:r>
            <a:endParaRPr lang="ru-RU" sz="2400" b="1" dirty="0">
              <a:solidFill>
                <a:srgbClr val="00CC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5" y="6338166"/>
            <a:ext cx="2870657" cy="215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20" y="6415680"/>
            <a:ext cx="2765502" cy="207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52783</TotalTime>
  <Words>1484</Words>
  <Application>Microsoft Office PowerPoint</Application>
  <PresentationFormat>Произвольный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180</cp:revision>
  <dcterms:created xsi:type="dcterms:W3CDTF">2022-03-19T07:13:10Z</dcterms:created>
  <dcterms:modified xsi:type="dcterms:W3CDTF">2023-04-28T16:24:54Z</dcterms:modified>
</cp:coreProperties>
</file>