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00FF"/>
    <a:srgbClr val="CC3300"/>
    <a:srgbClr val="00FF00"/>
    <a:srgbClr val="FF99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7423"/>
          <a:stretch/>
        </p:blipFill>
        <p:spPr>
          <a:xfrm>
            <a:off x="0" y="0"/>
            <a:ext cx="6858000" cy="8783638"/>
          </a:xfrm>
          <a:prstGeom prst="rect">
            <a:avLst/>
          </a:prstGeom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34" y="93165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99302" y="109320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34" y="1487302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0657" y="734436"/>
            <a:ext cx="224241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   № </a:t>
            </a: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</a:p>
          <a:p>
            <a:pPr lvl="0" algn="ctr"/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1300" y="1914276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233" y="7023573"/>
            <a:ext cx="333029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«Старт в будущее»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«Энтузиасты»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отцом Ярослава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– СПИД!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Конституции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«Тула веками оружье ковала…»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Днём спасателя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onspekta.net/megaobuchalkaru/imgbaza/baza17/8927627652898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729" y="903079"/>
            <a:ext cx="6520542" cy="5428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декабря воспитанников стационарного отделения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п.Гвардейский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пригласили в местный сельский филиал культуры на чествование спасателей, праздник которых отмечается 27 декабря с 1995 года. Дата праздника выбрана не случайно – именно 27 декабря 1990 года на основании Постановления Совета Министров РСФСР был образован Российский корпус спасателей. Дата принятия этого постановления считается временем образования МЧС России и профессиональным праздником спасателей.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Основную роль в проведении поисково-спасательных работ играют спасатели МЧС России. Они всегда первые там, где людям нужна помощь: в завалах разрушенных строений, в дыму и огне пожаров, в искореженных транспортных средствах, на затопленных территориях. Они постоянно несут службу, оперативно реагируют на любые сигналы о необходимости оказания помощи людям, попавшим в беду.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МЧС России трудятся высококлассные специалисты, настоящие профессионалы своего дела, которые в сложных и опасных для жизни условиях помогают людям, пострадавшим в результате техногенных и природных катастроф. Пожарные, спасатели, водолазы, кинологи, летчики и многие другие специалисты МЧС России выполняют задачи по тушению пожаров, ликвидации чрезвычайных ситуаций, поиску и обезвреживанию боеприпасов времен Великой Отечественной войны, выезжают и оказывают помощь пострадавшим при дорожно-транспортных происшествиях, наводнениях и других бедствиях.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создания МЧС в России была вызвана постоянно растущим количеством чрезвычайных ситуаций (ЧС) природного, техногенного и эпидемиологического характера. Подобные катастрофы нередко становятся причиной гибели и страдания людей, уничтожения материальных ценностей.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воспитанницы выступили перед спасателями с танцем «Русский узор» и пожелали им спокойных трудовых будней, крепкого здоровья и выносливости, бездну терпения и удачи во всех делах, и самое главное,  чтобы труд их был оценен по достоинству.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Педагог-организатор: Малышева Е.Н., воспитанница Дарья Д.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4377" y="251485"/>
            <a:ext cx="262924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С днём спасателя</a:t>
            </a:r>
            <a:endParaRPr lang="ru-RU" sz="20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7" y="6483125"/>
            <a:ext cx="2576205" cy="1932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1" y="6483125"/>
            <a:ext cx="2569029" cy="1926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donius.club/uploads/posts/2022-01/1643036505_27-adonius-club-p-fon-dlya-teksta-s-dnem-rozhdeniya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8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11721" y="4650836"/>
            <a:ext cx="3652193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</a:rPr>
              <a:t>5 — отличное число,</a:t>
            </a: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r>
              <a:rPr lang="ru-RU" b="1" dirty="0">
                <a:solidFill>
                  <a:srgbClr val="FF0066"/>
                </a:solidFill>
              </a:rPr>
              <a:t>Ты уже совсем большая!</a:t>
            </a: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r>
              <a:rPr lang="ru-RU" b="1" dirty="0">
                <a:solidFill>
                  <a:srgbClr val="FF0066"/>
                </a:solidFill>
              </a:rPr>
              <a:t>Чтоб во всем тебе везло</a:t>
            </a: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r>
              <a:rPr lang="ru-RU" b="1" dirty="0">
                <a:solidFill>
                  <a:srgbClr val="FF0066"/>
                </a:solidFill>
              </a:rPr>
              <a:t>Мы от всей души желаем.</a:t>
            </a: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r>
              <a:rPr lang="ru-RU" b="1" dirty="0">
                <a:solidFill>
                  <a:srgbClr val="FF0066"/>
                </a:solidFill>
              </a:rPr>
              <a:t>Пой, танцуй и веселись</a:t>
            </a: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r>
              <a:rPr lang="ru-RU" b="1" dirty="0">
                <a:solidFill>
                  <a:srgbClr val="FF0066"/>
                </a:solidFill>
              </a:rPr>
              <a:t>И учись, читая книжки.</a:t>
            </a: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r>
              <a:rPr lang="ru-RU" b="1" dirty="0">
                <a:solidFill>
                  <a:srgbClr val="FF0066"/>
                </a:solidFill>
              </a:rPr>
              <a:t>Впереди большая жизнь!</a:t>
            </a: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r>
              <a:rPr lang="ru-RU" b="1" dirty="0">
                <a:solidFill>
                  <a:srgbClr val="FF0066"/>
                </a:solidFill>
              </a:rPr>
              <a:t>С днем рождения, малышка</a:t>
            </a:r>
            <a:r>
              <a:rPr lang="ru-RU" b="1" dirty="0" smtClean="0">
                <a:solidFill>
                  <a:srgbClr val="FF0066"/>
                </a:solidFill>
              </a:rPr>
              <a:t>!</a:t>
            </a:r>
            <a:endParaRPr lang="ru-RU" b="1" i="1" dirty="0"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7940" y="4151222"/>
            <a:ext cx="8290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FF"/>
                </a:solidFill>
              </a:rPr>
              <a:t>София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54" y="1010675"/>
            <a:ext cx="3826329" cy="305468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onspekta.net/megaobuchalkaru/imgbaza/baza17/8927627652898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713" y="151221"/>
            <a:ext cx="243688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«Старт в будущее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9613" y="2965275"/>
            <a:ext cx="5573486" cy="28530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декабря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очередной раз приняли участие в проекте «НЕ БОГИ ГОРШКИ ОБЖИГАЮТ», организованным АНО «Центром социальной и правовой помощи детям «Старт в будущее», который проходил на базе Инновационного Культурного центра в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г.Калуга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Ребята приняли участие в увлекательном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познакомились с различными видами искусства. Для детей была создана легенда, которую в конце программы нужно было разгадать и понять, какими качествами обладает человек.  Театр, гончарная мастерская, мозаика, фотография, рисование пастелью, на всех этих мастер-классах ребята изображали такие качества, как мудрость, любовь, доброта, единство, справедливость. Все эти знания ребята получали от мастеров своего дела. Помимо этого, ребята учились работать в слаженных командах. Занятие по проекту прошло в атмосфере доброты и взаимопомощи.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нетерпением ждём следующей встречи, которая состоится 9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декабря.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/>
          <a:stretch/>
        </p:blipFill>
        <p:spPr>
          <a:xfrm>
            <a:off x="576943" y="782386"/>
            <a:ext cx="2405743" cy="1607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/>
          <a:stretch/>
        </p:blipFill>
        <p:spPr>
          <a:xfrm>
            <a:off x="3793943" y="782386"/>
            <a:ext cx="2592570" cy="1607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1" y="6456892"/>
            <a:ext cx="2419584" cy="181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56" y="6467273"/>
            <a:ext cx="2405743" cy="1804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onspekta.net/megaobuchalkaru/imgbaza/baza17/8927627652898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433" y="2463733"/>
            <a:ext cx="5692584" cy="4154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5820" marR="504190" algn="just" fontAlgn="b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декабря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посетили очередное занятие в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г.Калуга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организованном волонтёрами автономной некоммерческой организацией «Центр социальной и правовой помощи детям «Старт в будущее».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marR="504190" algn="just" fontAlgn="b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первой части занятия ребята приняли участие в игре по географии нашей страны. В этот раз дети представляли себя жителями Дальнего Востока и бизнесменами. Они рассказывали о природных богатствах этого региона и его освоении.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marR="504190" algn="just" fontAlgn="b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второй части занятия дети приняли участие в кулинарном поединке.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marR="504190" algn="just" fontAlgn="b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волонтёрами Антоном и Дмитрием ребята приготовили салат из капусты, запеченную курицу с гречневой кашей и грибами, различные пирожки: сладкие, с капустой, рисом и яйцом и татарское блюдо 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эчпочмак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marR="504190" algn="just" fontAlgn="b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учились правильно месить тесто, готовить начинку, фарш, резать яйца, шинковать капусту.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marR="504190" algn="just" fontAlgn="b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Сытые и довольные ребята отправились домой, захватив с собой целый короб вкуснейших пирогов для тех, кто остался в Центре.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5820" marR="504190" algn="just" fontAlgn="b"/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Калистратова А.В., </a:t>
            </a:r>
            <a:endParaRPr lang="ru-RU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04825" algn="just" fontAlgn="b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воспитанница: Варвара К.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5" y="387391"/>
            <a:ext cx="2494503" cy="186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413738"/>
            <a:ext cx="2721429" cy="18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9" y="6948191"/>
            <a:ext cx="2416629" cy="161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948191"/>
            <a:ext cx="2383971" cy="158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onspekta.net/megaobuchalkaru/imgbaza/baza17/8927627652898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127" y="550336"/>
            <a:ext cx="6613743" cy="23471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Немного истории: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ермин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волонтерство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 значении «добровольная помощь» начали употреблять только в конце XVII века. Однако филантропы существовали в России с древности.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Термины «волонтер» и «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произошли от латинского слова 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voluntarius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«добровольный».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концу XVII века значение термина «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постепенно начало меняться. В Англии его стали употреблять и в другом смысле — добровольчество, благотворительность, помощь нуждающимся. Однако чаще всего в то время волонтерами все же называли военных. В английском языке второе значение этого термина закрепилось в конце XIX века. Тогда появилось много добровольческих организаций — Армия спасения, Общество Красного Креста, Христианская ассоциация молодых людей, — которые занимались благотворительностью. Поэтому уже во время Первой мировой войны термин «волонтер» ассоциировался именно с филантропами, а не с солдатами.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198" y="118951"/>
            <a:ext cx="40087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Волонтёрский отряд «Энтузиасты»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127" y="4945871"/>
            <a:ext cx="6613743" cy="34518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центре создан волонтёрский отряд «Энтузиасты», куда входят воспитанники учреждения. Как говорят наши ребята – «волонтёр – это состояние души». Помогать людям и делать добрые дела нужно хотеть и уметь. Когда ты охвачен занятием, которое увлекает настолько, что время в работе летит незаметно, а чувство усталость обходит стороной – это значит, что ты занимаешься любимым делом, делом, которое ты по-настоящему любишь.</a:t>
            </a: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участвуют в различных проектах. Это экологические субботники, акции, направленные на профилактику здорового образа жизни, помощь пожилым людям, уборка памятников и обелисков воинам, погибшим в годы Великой Отечественной войны, сбор книг и передача их в районную библиотеку, организация для детей дошкольного возраста театрализованных представлений и игр.</a:t>
            </a: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декабря наши воспитанники-волонтёры приняли участие в мероприятии в честь параолимпийских чемпионов, проживающих в Дубенском доме-интернате для престарелых и инвалидов. Эти люди, сильные духом и телом, рассказали ребятам, как им доставались их награды.</a:t>
            </a: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декабря наши ребята приняли участие в районной экологической эстафете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ЭкоГТО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мероприятия ребята сдали экологический норматив. В результате  заняли 3 место.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Мохова Т.В., воспитанник Терехов Руслан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t="26837" r="10001" b="7131"/>
          <a:stretch/>
        </p:blipFill>
        <p:spPr>
          <a:xfrm>
            <a:off x="285310" y="3121162"/>
            <a:ext cx="2953454" cy="182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90" y="3121162"/>
            <a:ext cx="3243928" cy="182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onspekta.net/megaobuchalkaru/imgbaza/baza17/8927627652898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36108" y="5342204"/>
            <a:ext cx="2981344" cy="3040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приложить максимум усилий для того, чтобы в формировании его личности преобладали духовно-нравственные качества: доброта, любовь, гуманность, милосердие, чуткость, толерантность.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общения с воспитанниками отец Ярослав побеседовал с сотрудниками. Обсуждался вопрос схождения Благодатного Огня в Иерусалиме.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Следующая встреча состоится через неделю. Тема встречи «Секты». С нетерпением ждём очередного «разговора по душам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Багирова</a:t>
            </a:r>
            <a:r>
              <a:rPr lang="ru-RU" sz="12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Е.И.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228" y="98077"/>
            <a:ext cx="37577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Встреча с отцом Ярославом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467" y="596263"/>
            <a:ext cx="3315380" cy="5428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с нетерпением ждут встреч с настоятелем Храма святых апостолов Петра и Павла п. Дубна отцом Ярославом.</a:t>
            </a: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интересные и животрепещущие темы обсуждаются во время таких встреч.</a:t>
            </a: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 пошла жизнь на Земле, кто такие Адам и Ева, как нужно вести себя в Храме, что такое Чудо и чудотворные иконы – эти и многие другие вопросы интересуют наших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воспитанников.</a:t>
            </a:r>
          </a:p>
          <a:p>
            <a:pPr lvl="0" algn="just">
              <a:lnSpc>
                <a:spcPct val="107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последнего разговора отец Ярослав говорил о том, что человек – существо духовное, он стремится не только к физическому развитию, но и к духовному становлению. Соединить в себе личное и народное, земное и небесное, телесное и духовное – это естественная потребность человека, призванная в этот мир.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Православное мировоззрение, христианские ценности пронизывают всю нашу культуру, историю, народные традиции, поэтому без изучения основ Православия невозможно понимать смысл многих литературных и музыкальных произведений, художественных полотен, да просто невозможно быть культурным и полноценно образованным человеком.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66" y="799532"/>
            <a:ext cx="2579914" cy="1719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94" y="3152480"/>
            <a:ext cx="2717858" cy="1811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1" y="6333819"/>
            <a:ext cx="2710969" cy="180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onspekta.net/megaobuchalkaru/imgbaza/baza17/8927627652898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91112" y="159122"/>
            <a:ext cx="1875774" cy="6850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Осторожно – СПИД!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143" y="1003302"/>
            <a:ext cx="6349712" cy="54476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 – важнейшая ценность. Качеством здоровья определяется качество жизни. Поэтому вдвойне важно следить за своим самочувствием, регулярно проверяться и вовремя проходить лечение. И тем опаснее болезни, которые проявляют себя не сразу.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СПИД – бич рубежа XX-XXI веков. Это смертельная болезнь, которая унесла жизни многих людей.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Всемирный день борьбы со СПИДом является одним из самых важных международных праздников, направленных на привлечение внимания к вопросам здравоохранения во всем мире.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этого дня и программы борьбы со СПИДом – повышение осведомленности населения планеты о болезни, способах ее распространения, методах предотвращения и возможностях лечения.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21 ноября по 12 декабря проводился месячник "СПИД-трагедия человечества".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декабря в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нашем отделении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прошел Час общения "Девчонкам и мальчишкам о беде по имени СПИД".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мероприятия медицинский работник рассказала детям об опасности заболевания, путях его передачи и мерах профилактики.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узнали, что ВИЧ передается несколькими путями: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Незащищенный половой акт – люди (гетеросексуалы и гомосексуалисты) имеют высокий риск частой смены половых партнеров и практики незащищенного полового акта. Анальный секс является наиболее рискованным из-за наиболее чувствительной слизистой оболочки, за ним следует вагинальный и, реже, оральный.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кровь и ее производные – многократное получение донорской крови и других продуктов крови при переливании. Сегодня встречается редко из-за введения обязательного тестирования продуктов крови.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Вторичное использование шприцев для инъекций наркоманами – люди, делящиеся наркотиками и употребляющие наборы для инъекций после других, подвергаются высокому риску.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инфицированную мать ребенку – при беременности, родах и грудном вскармливании.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6787342"/>
            <a:ext cx="2409825" cy="1807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67" y="6752133"/>
            <a:ext cx="2401661" cy="1801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onspekta.net/megaobuchalkaru/imgbaza/baza17/8927627652898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428" y="2617808"/>
            <a:ext cx="5951085" cy="35480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которым ВИЧ  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передается: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воздух;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контакты – рукопожатие, объятия, поцелуи в щеку;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интимный контакт без полового акта – поцелуи, ласки;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 с объектами – в автобусе, поезде, школе;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общественных туалетов, саун, бассейнов, душевых;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кашель, чихание, контакт кожи со слезами или слюной;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лечение в больницах, медицинских и стоматологических клиниках при соблюдении стандартных гигиенических мер;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первой помощи при соблюдении стандартных мер гигиены;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массаж, физиотерапия, прокалывание ушей, пирсинг при соблюдении стандартных гигиенических мер;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царапины и укусы домашних животных (собаки, кошки);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укусы насекомых;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уход за людьми, живущими с ВИЧ и СПИДом, при условии соблюдения стандартных мер гигиены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Медицинская сестра: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Солончева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И.Н.</a:t>
            </a:r>
            <a:endParaRPr lang="ru-RU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9" y="405598"/>
            <a:ext cx="2717344" cy="2038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00" y="405597"/>
            <a:ext cx="2717345" cy="2038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6340033"/>
            <a:ext cx="2677784" cy="1990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6" y="6531909"/>
            <a:ext cx="2667000" cy="188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onspekta.net/megaobuchalkaru/imgbaza/baza17/8927627652898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284" y="717675"/>
            <a:ext cx="6463430" cy="5275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нормативный правовой акт нашей страны, Конституция Российской Федерации, была принята 12 декабря 1993 года. 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— это высший нормативно-правовой акт, который закрепляет государственное устройство нашей страны, регулирует образование всех органов власти и систему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госуправления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определяет права и свободы человека и гражданина РФ. Документ имеет высшую юридическую силу. Это означает, что все законы, которые принимаются в стране, не могут противоречить конституции. При этом она применяется на всей территории и во всех субъектах РФ.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Гарантом конституции и прописанных в ней положений является президент Российской Федерации. Кстати, текст присяги, который глава государства произносит на инаугурации, тоже записан в основном законе (ст. 82). И клянутся российские лидеры тоже на конституции — для этого существует специальный экземпляр с серебряным гербом.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РФ состоит из преамбулы, двух разделов, девяти глав, 137 статей и девяти параграфов заключительных и переходных положений. За 90 лет в нашей стране поменялось пять разных конституций.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экземпляра конституции побывали даже в космосе — на орбитальной станции «Мир» в 1999 году и на МКС в 2005. В общей сложности конституция за два раза пробыла в космосе 329 дней.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Удивительно, но в тексте Конституции РФ нет иноязычных выражений из политической лексики (например, «парламент», «импичмент» и даже «сенатор»).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декабря с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воспитанниками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проведён час общения на тему «Конституция РФ». С детьми обсуждались следующие вопросы: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что же такое Конституция?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и как была принята Конституция РФ?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люди могут делать и что нельзя?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что они имеют право и на что не имеют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Калистратова А.В.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6008" y="174172"/>
            <a:ext cx="218598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День Конституции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" y="6440586"/>
            <a:ext cx="2579159" cy="1934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57" y="6440586"/>
            <a:ext cx="2516830" cy="1887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onspekta.net/megaobuchalkaru/imgbaza/baza17/8927627652898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294" y="2775993"/>
            <a:ext cx="610121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– праздник исполнения желаний, волшебства, всеми любимый и ожидаемый. Он всегда несёт в себе надежду на лучшее и на благоприятные перемены.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доброй традиции сотрудники ПАО «Императорский Тульский оружейный завод» 28 декабря, в преддверии Нового года, приехали в гости к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нашим ребятам,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поздравить их с праздником.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Оружейники поздравили ребят с наступающим Новым годом и Рождеством. От души пожелали детям ярко и с хорошим настроением встретить праздник, отлично провести каникулы и с новыми силами добиться новых побед. Вместе с пожеланиями ребятам были вручены новогодние подарки, которым они были очень рады. В ответ на подарки дети подарили гостям весёлые танцы, песни, стихотворения, хоровод и море позитивных эмоций.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ГУ ТО «Социально-реабилитационный центр для несовершеннолетних № 4» выражает глубокую благодарность генеральному директору ПАО «Императорский Тульский оружейный завод» Илье Курилову за сотрудничество с учреждением, а также желает коллективу предприятия дальнейших успехов и процветания.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Новым годом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Педагог-психолог: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Незамайкина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816" y="165507"/>
            <a:ext cx="372768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CC00"/>
                </a:solidFill>
              </a:rPr>
              <a:t>«Тула веками оружье ковала…»</a:t>
            </a:r>
            <a:endParaRPr lang="ru-RU" sz="2000" b="1" dirty="0">
              <a:solidFill>
                <a:srgbClr val="00CC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5263"/>
            <a:ext cx="2361444" cy="1771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1" y="6317662"/>
            <a:ext cx="2743570" cy="182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8" y="6317662"/>
            <a:ext cx="2724325" cy="182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14" y="785263"/>
            <a:ext cx="2549698" cy="1724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51260</TotalTime>
  <Words>1593</Words>
  <Application>Microsoft Office PowerPoint</Application>
  <PresentationFormat>Произвольный</PresentationFormat>
  <Paragraphs>122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Segoe Print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169</cp:revision>
  <dcterms:created xsi:type="dcterms:W3CDTF">2022-03-19T07:13:10Z</dcterms:created>
  <dcterms:modified xsi:type="dcterms:W3CDTF">2023-02-14T19:30:48Z</dcterms:modified>
</cp:coreProperties>
</file>