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FF"/>
    <a:srgbClr val="FF0066"/>
    <a:srgbClr val="CC33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f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honoteka.org/uploads/posts/2021-05/1619824966_9-phonoteka_org-p-fon-dlya-prezentatsii-pozdnyaya-osen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87023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566063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2862" y="673311"/>
            <a:ext cx="36249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ктябрь 2022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9306" y="1534692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4066" y="2021296"/>
            <a:ext cx="365244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оладушки пекли…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современном искусстве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безопасности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«Старт в будущее»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Забытые игры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Москву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плюшевого мишки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правил защиты от простуды и гриппа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2" y="3698971"/>
            <a:ext cx="6546409" cy="4909808"/>
          </a:xfrm>
          <a:prstGeom prst="rect">
            <a:avLst/>
          </a:prstGeom>
          <a:ln w="190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4youngmama.ru/wp-content/uploads/b/1/f/b1f130ebe26ef83271b8b0f7fe1f72a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0456" y="210730"/>
            <a:ext cx="301717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Мы оладушки пекли…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5" y="821568"/>
            <a:ext cx="6338170" cy="5625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 реализации проекта подготовки воспитанников к самостоятельной жизни "Семья"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один из октябрьских вечеров вместе с воспитателем Моховой Г.В. решили испечь вкусные и ароматные оладушки. Но перед тем, как начать выпекать этот мучной «деликатес», дети изучили технологию приготовления блинов и только после этого приступили к работе. А во время приготовления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оладьев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Галина Викторовна рассказала ребятам об истории возникновения блинов.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давние века оладьи называли по-разному в зависимости от села или города. К примеру, где-то их называли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оладки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где-то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олашки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 где-то вообще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алябыши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Оладьи имели не только разные названия, но самые разнообразные вкусы. У настоящих русских женщин в хозяйстве всегда имелись чугунные сковородки, которые имели очень большой вес. Но не смотря на это, русские женщины с легкостью справлялись с такой тяжелой посудой, которая называлась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оладницы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Оладьи очень ярко отражены в произведениях искусства различных писателей, особенно много пословиц и поговорок, посвященных этому кушанью.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Своеобразным отголоском язычества является и такой праздник, как масленица, сжигание чучела, хороводы, песни и, конечно, самое главное блины и оладьи.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Далеко в старину оладьи готовили только по одному рецепту: в тесто для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оладьев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добавлялось масло и яйца. Данный рецепт сохранялся довольно длительное время. Но позже люди стали менять традиционную сметану, подаваемую к оладьям, на другие вкусные продукты, такие как варенье, различные джемы, сладости мед и многое другое. Затем и в само тесто стали добавлять различные ингредиенты. Стали появляться разнообразные виды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оладьев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 тесто уже добавлялись орехи, фрукты, повидло и многое другое.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Оладьи не теряют своей популярности и сейчас, а наоборот они набирают обороты и пользуются большим авторитетом среди гурманов.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разговором быстро и дело делалось. Дети слушали воспитателя и пекли блины. Вот и посмотрите, что у них получилось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Мохова Г.В., воспитанница Сабина 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" y="6779744"/>
            <a:ext cx="2435000" cy="182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05" y="6779744"/>
            <a:ext cx="2435000" cy="182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8" y="2217535"/>
            <a:ext cx="6613743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11.10.22 года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воспитателями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Дозоровой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Л.А.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Мосиной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Е.Н. посетили творческий индустриальный кластер Октава, где проходила выставка - ретроспектива современного искусства "Сотворение мира". 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выставка - необычный проект. Он возник, как естественная реакция на глобальные рассуждения и попытки ответить на вопросы: кто мы? откуда мы? где находимся сейчас? куда движемся?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втором этаже кластера в пространстве временных выставок Музея станка ребята познакомились с работами современных художников, среди которых: Сергей Бугаев, Иван Горшков, Аннушка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Броше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Миша Гудвин, Владимир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Дубосарский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Устина Яковлева и другие.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Экспозиция представляла собой аллегорию предания о сотворении мира, посмотреть на который посетителям куратор предлагал с двух сторон. Во-первых, это мир физический с присущими ему природными и социальными процессами. Во-вторых, мир современного искусства. Подобная двойная трактовка позволила посетителям пройти путь от зарождения Вселенной до футуристического или вполне реалистичного будущего и проследить важнейшие этапы развития искусства, эстетики и общественной мысли последних 30 лет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Дозорова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Л.А., воспитанница: Алиса Л.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1457" y="79589"/>
            <a:ext cx="31591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 современном искусстве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5" y="615197"/>
            <a:ext cx="1915885" cy="1436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6568720"/>
            <a:ext cx="2784198" cy="2088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" y="6661531"/>
            <a:ext cx="2596331" cy="194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37600" r="26156" b="7482"/>
          <a:stretch/>
        </p:blipFill>
        <p:spPr>
          <a:xfrm>
            <a:off x="3722914" y="615197"/>
            <a:ext cx="2443809" cy="148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969" y="582472"/>
            <a:ext cx="6526061" cy="5047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нашем Центре проводятся занятия по дополнительной общеобразовательной общеразвивающей программе «Дорога безопасности», руководитель – социальный педагог – Калистратова А.В.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сотрудниками ГИБДД наши ребята дружат уже несколько лет.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этого кружка – воспитание культуры поведения на улицах и дорогах, привлечение детей к организации пропаганды изучения и выполнения правил дорожного движения. Занятия по программе «Дорога безопасности» нравятся подросткам, так как они в большинстве своём носят практический характер.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занятиях подростки учат правила дорожного движения, знакомятся с правилами поведения на тротуарах и проезжей части.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ребятам нравится совместно с инспекторами патрулировать на дороге, чтобы на практике закрепить теоретическую часть правил дорожного движения.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5 по 20 октября в Тульской области проводилось профилактическое мероприятие «Внимание, пешеход!», направленное на пресечение нарушений среди водителей и среди пешеходов, пересекающих проезжую часть в неположенном месте.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октября Юные инспекторы дорожного движения стационарного отделения социальной реабилитации для несовершеннолетних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п.Гвардейский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тоже присоединились к этому мероприятию.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 с инспекторами ОГИБДД МО МВД РФ «Суворовский» ребята раздавали памятки и буклеты о безопасности на дорогах.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окончании рейда сотрудники ГИБДД передали нашим воспитанникам светоотражающие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жилеты.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педагог: Калистратова А.В., воспитанник: Артём 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770" y="86098"/>
            <a:ext cx="289213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Дорога безопасности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25602" b="6897"/>
          <a:stretch/>
        </p:blipFill>
        <p:spPr>
          <a:xfrm>
            <a:off x="175873" y="6306838"/>
            <a:ext cx="3263334" cy="198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86" y="2297449"/>
            <a:ext cx="3429000" cy="2285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05" y="6306838"/>
            <a:ext cx="2971800" cy="198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57" y="5812689"/>
            <a:ext cx="2950029" cy="19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1713" y="88098"/>
            <a:ext cx="2265943" cy="388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«Старт в будущее»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743" y="2311403"/>
            <a:ext cx="6614885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игровой программы на основе географии «Россия начинается здесь» для детей сирот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подростков, находящихся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трудной жизненной ситуации, разработанной автономной некоммерческой организацией «Центр социальной и правовой помощи детям «Старт в будущее», воспитанники стационарного отделения социальной реабилитации несовершеннолетних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п.Гвардейский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посетили кулинарную студию «Булки не растут на деревьях» в г. Калуга.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руководством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Мальгин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Артема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Мысина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ребята приготовили несколько блюд. Готовили все из простых продуктов, чтобы в дальнейшем и самим приготовить при минимальной затрате денежных средств.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Куриные бёдра с картофельным пюре с грибами в хрустящем "чулочке" из лаваша, запечённые в духовке.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"Гнёзда" - макаронные изделия "гнёзда", в которые кладётся шарик из мясного фарша с луком и грибами. Затем ребята украсили блюдо зеленью- шпинатом, залили помидорным пюре и посыпали тертым сыром.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Печёные чебуреки, невозможно выбросить остатки заготовок из продуктов. Все идет в ход.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"Зразы".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Шарлотки - абрикосовая и яблочная.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наши воспитанники готовятся к самостоятельной жизни.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6" y="651653"/>
            <a:ext cx="2060037" cy="1545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5" y="673379"/>
            <a:ext cx="2031069" cy="1523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4" y="6953055"/>
            <a:ext cx="2114512" cy="1585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5" y="6953055"/>
            <a:ext cx="2117347" cy="15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443" y="557419"/>
            <a:ext cx="6551113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50482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кулинарного мастер-класса ребята приняли участие в игре "На краю земли" программы "Россия начинается здесь". В этот раз они отправились за полярный круг, на Север, в русскую Арктику. В России полярный круг проходит по территории Республики Карелия, Мурманской области, Архангельской области, Республики Коми, Ямало-Ненецкого автономного округа, Красноярского края, Якутии, Чукотского автономного округа.  Ребята отправились в Заполярье. Но не простыми туристами. У них была ответственная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все ребята на время игры стали полярниками. Полярникам предстояло подготовить законсервированную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арктическую станцию на острове Вайгач к прибытию основной группы учёных: метеорологов, океанологов, гляциологов (это люди, изучающие ледники),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геологов.</a:t>
            </a:r>
          </a:p>
          <a:p>
            <a:pPr marR="50482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морям Северного Ледовитого океана непрост из-за льдов, которые покрывают океан большую часть года, но все равно он выгоден.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Прибыв на остров, ребята занялись разведкой, обустройством и обогревом станции, отправились на поиски некоторых видов птиц, отловили их и надели им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радиомаячки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помогают отследить их перелеты, устанавливали радиомаяк 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сейсмодатчик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конце игры ребята познакомились с условиями работы в Арктике. Есть много плюсов и минусов проживания. И как и во всех городах, там необходимы самые разные профессии от бармена до менеджера по управлению персоналом.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кто знает, познакомившись с суровым Севером, как Сашка Григорьев из произведения "Два капитана", наши ребята отправятся покорять далекий архипелаг Шпицберген – ведь там тоже есть поселки и живут люди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04825"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4825" algn="just"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педагог: Калистратова </a:t>
            </a:r>
            <a:r>
              <a:rPr 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.,воспитанница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Анастасия З.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16195" r="9723"/>
          <a:stretch/>
        </p:blipFill>
        <p:spPr>
          <a:xfrm>
            <a:off x="3785168" y="6438656"/>
            <a:ext cx="2764972" cy="2157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6422672"/>
            <a:ext cx="2920897" cy="21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72674"/>
            <a:ext cx="4179251" cy="7819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Взрослые, когда видят, что дети сидят у телевизора или за компьютером, говорят, что у них в детстве ни компьютера, ни DVD, ни игровых приставок не было, а по телевизору шёл один канал, и любимой передачей была программа «В гостях у сказки», которая шла только в субботу. Все остальное свободное время они играли с друзьями, а то и всей улицей.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мнению взрослых, самым замечательным и полезным способом развлечения является игра. Дети чаще всего играют в компьютерные игры, а в подвижные коллективные игры – только на уроках физкультуры, редко – с друзьями на улице. Ведь на Земле нет ни одного человека, который не любил бы играть. Без игры на свете человеку было бы не только скучно, а просто невозможно жить. Игра учит нас не сдаваться, не унывать от неудач. Игра помогает стать ловким, быстрым, сообразительным. А самое главное – игры с друзьями на свежем воздухе делают нас здоровыми, как физически, так и морально.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игра, нет места скуке. Игры помогают эмоционально раскрепоститься, лучше познакомиться с ребятами. Игры всегда требуют от играющих двигательных усилий, направленных на достижение условной цели, оговорённой в правилах. Особенность игр — их соревновательный, творческий коллективный характер. В них проявляется умение действовать вместе с командой в непрерывно меняющихся условиях.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октября с воспитанниками второй возрастной группы воспитатель Мохова Г.В. провела игровое мероприятие "Путешествие в страну забытых игр". Ребята познакомились с разнообразными играми, в которые очень любили играть их родители, бабушки, дедушки.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игра «Горелки», «Царь горы», «Фанты», «Города», «12 палочек». Некоторые игры своих родителей дети знают и играют в них. Это «Жмурки», «Прятки», «Утки-охотники» и другие. Правила этих игр складывались и проверялись многими десятилетиями, даже веками, в их создании принимали участие многие поколения ребят, жившие на нашей земле.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с огромным удовольствием поиграли в эти игры, согласившись с тем, что совместные подвижные игры интереснее, чем времяпровождение за компьютером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Мохова Г.В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464" y="197705"/>
            <a:ext cx="189507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FF"/>
                </a:solidFill>
              </a:rPr>
              <a:t>Забытые </a:t>
            </a:r>
            <a:r>
              <a:rPr lang="ru-RU" sz="2000" b="1" i="1" dirty="0" smtClean="0">
                <a:solidFill>
                  <a:srgbClr val="FF00FF"/>
                </a:solidFill>
              </a:rPr>
              <a:t>игры</a:t>
            </a:r>
            <a:endParaRPr lang="ru-RU" sz="2000" b="1" i="1" dirty="0">
              <a:solidFill>
                <a:srgbClr val="FF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301">
            <a:off x="4687431" y="6988629"/>
            <a:ext cx="1905534" cy="1429151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057">
            <a:off x="4630105" y="3006602"/>
            <a:ext cx="1931914" cy="1448936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5">
            <a:off x="4687431" y="5074432"/>
            <a:ext cx="1923372" cy="1442529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41">
            <a:off x="4630105" y="956803"/>
            <a:ext cx="1907873" cy="1430905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486" y="725989"/>
            <a:ext cx="6563639" cy="5195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октября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отправились на экскурсию в г. Москву.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посетили первое  занятие по обучению искусству фотографии в фотошколе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Nikon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занятии дети узнали множество интересных фактов об истории возникновения первых изображений, камер, попробовали себя в роли фотографа, ответили на вопросы: «Какую роль играет фотография в жизни человека?» и «В каких сферах деятельности используют фотографию?».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поездки воспитанники побывали на экскурсии в музее Палеонтологии. В музее представлены интересные экспонаты.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отсчета истории музея можно считать 1714 г., когда Петр I учредил в Санкт-Петербурге Кунсткамеру. В нее передавались окаменелости живых существ времен Ледникового периода. В конце XVIII в. коллекцию отдали в Академию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1925 г. собрание артефактов преобразовали в музей. В 1931 г. он переехал в Москву. Открытие музея в Москве состоялось в 1937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Экспозиция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располагалась в здании конного манежа. Она занимала всего 700 кв. м., но ученым удалось найти место для интересных экспонатов. В период ВОВ коллекцию экспонатов эвакуировали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Алма-Ату.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Палеонтологический музей выставляет экспозицию в специально спроектированном и построенном для него здании. На новом месте он открыл двери в 1987 г. 4 выставочные зоны, включающие 6 залов, знакомят посетителей с историей жизни на Земле, погружают в загадочный и увлекательный мир древних флоры и фауны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воспитанница: Варвара К.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3" y="165507"/>
            <a:ext cx="22061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Поездка в Москву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9" y="6477871"/>
            <a:ext cx="2677886" cy="2008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49" y="6501280"/>
            <a:ext cx="2646673" cy="1985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87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08" y="3217969"/>
            <a:ext cx="665758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отметили всемирный День рождения плюшевого мишки. Из рассказа воспитателя Лукьяновой М.А. дети узнали об истории возникновения праздника. Особенно детишек порадовал тот факт, что медведь является символом России и олимпийских игр 1980-ого года. Видео с олимпиады, где олимпийский мишка взлетает в небо на воздушных шарах, привело ребят в восторг. После просмотра дошколята приняли участие в викторине по русским народным сказкам, которую организовали воспитанники среднего и старшего школьного возраста. Подростки с огромным удовольствием готовят и проводят для малышей различные игровые и развлекательные программы. В этот раз к ним пришёл плюшевый мишка, который поиграл с ними в игру «У медведя во бору», вместе с детьми вспомнил стихи и отгадал загадки про медведя. Затем была сделана творческая тематическая работа, а закончился праздник традиционным чаепитием.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Лукьянова М.А.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134" y="99287"/>
            <a:ext cx="2675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День плюшевого мишки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b="12993"/>
          <a:stretch/>
        </p:blipFill>
        <p:spPr>
          <a:xfrm rot="667372">
            <a:off x="3842659" y="902869"/>
            <a:ext cx="2325036" cy="2100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14490"/>
          <a:stretch/>
        </p:blipFill>
        <p:spPr>
          <a:xfrm>
            <a:off x="3875316" y="6437439"/>
            <a:ext cx="2259722" cy="2275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4" b="17736"/>
          <a:stretch/>
        </p:blipFill>
        <p:spPr>
          <a:xfrm rot="20964720">
            <a:off x="860426" y="819308"/>
            <a:ext cx="2209800" cy="2204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28140"/>
          <a:stretch/>
        </p:blipFill>
        <p:spPr>
          <a:xfrm>
            <a:off x="754009" y="6563523"/>
            <a:ext cx="2521057" cy="2035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51247</TotalTime>
  <Words>1180</Words>
  <Application>Microsoft Office PowerPoint</Application>
  <PresentationFormat>Произвольный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169</cp:revision>
  <dcterms:created xsi:type="dcterms:W3CDTF">2022-03-19T07:13:10Z</dcterms:created>
  <dcterms:modified xsi:type="dcterms:W3CDTF">2022-12-15T08:31:18Z</dcterms:modified>
</cp:coreProperties>
</file>