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66"/>
    <a:srgbClr val="FF00FF"/>
    <a:srgbClr val="660033"/>
    <a:srgbClr val="CC3300"/>
    <a:srgbClr val="00FF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phonoteka.org/uploads/posts/2021-05/1620166209_1-phonoteka_org-p-osennii-fon-dlya-vord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566063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1101" y="723294"/>
            <a:ext cx="224241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  № 9</a:t>
            </a:r>
          </a:p>
          <a:p>
            <a:pPr lvl="0"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  <a:p>
            <a:pPr lvl="0"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251" y="2307900"/>
            <a:ext cx="107612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28016" y="2147492"/>
            <a:ext cx="296858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</a:t>
            </a:r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чтения книги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Таинство Крещения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шоколада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4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первой медицинской помощи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Федоркины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вечёрки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Творим и сами удивляемся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8740" r="5555"/>
          <a:stretch/>
        </p:blipFill>
        <p:spPr>
          <a:xfrm>
            <a:off x="183070" y="4125687"/>
            <a:ext cx="6352198" cy="4252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331887" y="2821018"/>
            <a:ext cx="2057550" cy="81915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421" y="3008223"/>
            <a:ext cx="2024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«Таинство Крещения»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стр. 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siteapi.org/LA45EzSkfRhxXVbsfzCRpS3mAaA=/fit-in/1024x768/center/top/30d021f03edf0c4.s.siteapi.org/img/3fe7f8a599174b9560918ddbb3a1cc0d362c9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16752" y="5851628"/>
            <a:ext cx="433341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66"/>
                </a:solidFill>
              </a:rPr>
              <a:t>Желаем удачи, желаем добра,</a:t>
            </a:r>
            <a:r>
              <a:rPr lang="ru-RU" sz="1600" b="1" i="1" dirty="0">
                <a:solidFill>
                  <a:srgbClr val="FF0066"/>
                </a:solidFill>
              </a:rPr>
              <a:t/>
            </a:r>
            <a:br>
              <a:rPr lang="ru-RU" sz="1600" b="1" i="1" dirty="0">
                <a:solidFill>
                  <a:srgbClr val="FF0066"/>
                </a:solidFill>
              </a:rPr>
            </a:br>
            <a:r>
              <a:rPr lang="ru-RU" sz="1600" b="1" i="1" dirty="0">
                <a:solidFill>
                  <a:srgbClr val="FF0066"/>
                </a:solidFill>
              </a:rPr>
              <a:t>Чтоб жизнь самой яркою сказкой была,</a:t>
            </a:r>
            <a:r>
              <a:rPr lang="ru-RU" sz="1600" b="1" i="1" dirty="0">
                <a:solidFill>
                  <a:srgbClr val="FF0066"/>
                </a:solidFill>
              </a:rPr>
              <a:t/>
            </a:r>
            <a:br>
              <a:rPr lang="ru-RU" sz="1600" b="1" i="1" dirty="0">
                <a:solidFill>
                  <a:srgbClr val="FF0066"/>
                </a:solidFill>
              </a:rPr>
            </a:br>
            <a:r>
              <a:rPr lang="ru-RU" sz="1600" b="1" i="1" dirty="0">
                <a:solidFill>
                  <a:srgbClr val="FF0066"/>
                </a:solidFill>
              </a:rPr>
              <a:t>Огромного счастья, отличных друзей,</a:t>
            </a:r>
            <a:r>
              <a:rPr lang="ru-RU" sz="1600" b="1" i="1" dirty="0">
                <a:solidFill>
                  <a:srgbClr val="FF0066"/>
                </a:solidFill>
              </a:rPr>
              <a:t/>
            </a:r>
            <a:br>
              <a:rPr lang="ru-RU" sz="1600" b="1" i="1" dirty="0">
                <a:solidFill>
                  <a:srgbClr val="FF0066"/>
                </a:solidFill>
              </a:rPr>
            </a:br>
            <a:r>
              <a:rPr lang="ru-RU" sz="1600" b="1" i="1" dirty="0">
                <a:solidFill>
                  <a:srgbClr val="FF0066"/>
                </a:solidFill>
              </a:rPr>
              <a:t>Чтоб день ото дня становилось теплей</a:t>
            </a:r>
            <a:r>
              <a:rPr lang="ru-RU" sz="1600" b="1" i="1" dirty="0" smtClean="0">
                <a:solidFill>
                  <a:srgbClr val="FF0066"/>
                </a:solidFill>
              </a:rPr>
              <a:t>!</a:t>
            </a:r>
            <a:endParaRPr lang="ru-RU" sz="1600" b="1" i="1" dirty="0">
              <a:solidFill>
                <a:srgbClr val="FF006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84" y="949774"/>
            <a:ext cx="2721429" cy="2041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2" y="2743359"/>
            <a:ext cx="2080809" cy="27744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84" y="3483033"/>
            <a:ext cx="2423427" cy="181757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68340" y="2810196"/>
            <a:ext cx="81817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FF"/>
                </a:solidFill>
              </a:rPr>
              <a:t>Виктория</a:t>
            </a:r>
            <a:endParaRPr lang="ru-RU" sz="1200" b="1" dirty="0">
              <a:solidFill>
                <a:srgbClr val="FF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76212" y="5217493"/>
            <a:ext cx="76129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Николай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61113" y="5001185"/>
            <a:ext cx="63991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200" b="1" dirty="0" smtClean="0">
                <a:solidFill>
                  <a:srgbClr val="FF00FF"/>
                </a:solidFill>
              </a:rPr>
              <a:t>Мария</a:t>
            </a:r>
            <a:endParaRPr lang="ru-RU" sz="1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879" y="194764"/>
            <a:ext cx="346280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Что такое «</a:t>
            </a:r>
            <a:r>
              <a:rPr lang="ru-RU" sz="2000" b="1" dirty="0" err="1" smtClean="0">
                <a:solidFill>
                  <a:srgbClr val="FF00FF"/>
                </a:solidFill>
                <a:latin typeface="Comic Sans MS" panose="030F0702030302020204" pitchFamily="66" charset="0"/>
              </a:rPr>
              <a:t>апсайклинг</a:t>
            </a:r>
            <a:r>
              <a:rPr lang="ru-RU" sz="20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»?</a:t>
            </a:r>
            <a:endParaRPr lang="ru-RU" sz="20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729868"/>
            <a:ext cx="6585857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захватила мода на "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"- вторичное использование вещей, которые иначе отправились бы на помойку. </a:t>
            </a:r>
          </a:p>
          <a:p>
            <a:pPr algn="just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 англ.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upcycling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можно перевести как «более широкое применение») — это повторное использование вещей с приданием им новой функциональности.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ресайклинга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полная переработка: так, например, поступают с ненужными пластиковыми бутылками, делая потом из них другой пластик.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же предполагает творческий подход с частичным сохранением исходной вещи, но её переделкой. В итоге вещь, подвергнутая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получает новую жизнь. С направленностью современного общественного сознания на заботу об экологии и грамотное использование ресурсов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заметным трендом.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к шитью и моде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переделка одежды, обуви, аксессуаров и создание из них вещей, которые можно использовать и дальше. И в этой интересующей нас сфере эта тенденция сегодня популярна как никогда.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Расстаться с любимыми вещами порой непросто, даже если они уже стали неактуальными или поизносились.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Апсайклинг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же даёт возможность продолжить жизнь этих вещей, чтобы они радовали нас и дальше.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из занятий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мастерской «Ручное творчество», руководителем которого является социальный педагог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Сагитова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Г.Ш., было решено из износившихся джинсовых вещей сделать бижутерию: заколки, резинки для волос, браслеты, сережки, кулоны, ободки. Фантазии не было предела. Девочек так захватил творческий процесс, что остановить их было сложно. Аксессуары получились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стильными, модными и просто красивыми.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Переделка старых вещей набирает обороты! И правильно! Чем захламлять природу лишним мусором, лучше дать вторую жизнь, отслужившим своё, вещам. В ловких умелых руках и ненужное может превратиться в почти новое, нужное и очень даже симпатичное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Сагитова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Г.Ш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воспитанница Дарья Д.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8844" r="17936"/>
          <a:stretch/>
        </p:blipFill>
        <p:spPr>
          <a:xfrm rot="956476">
            <a:off x="4749574" y="6015375"/>
            <a:ext cx="1730828" cy="1628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r="6191"/>
          <a:stretch/>
        </p:blipFill>
        <p:spPr>
          <a:xfrm rot="766224">
            <a:off x="313853" y="6931939"/>
            <a:ext cx="1699567" cy="157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9915" r="6906" b="14859"/>
          <a:stretch/>
        </p:blipFill>
        <p:spPr>
          <a:xfrm rot="21000995">
            <a:off x="2366826" y="5891848"/>
            <a:ext cx="2113461" cy="2623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027" y="2902978"/>
            <a:ext cx="6270171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книге, мы получаем доступ не только к знаниям, но и идеям, духовным и моральным ценностям, к пониманию красоты и творческим достижениям человека. Носитель информации, основа образования и творчества, книга даёт возможность каждой культуре рассказать о себе, знакомит с обычаями и традициями разных народов.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сентября проводится День чтения книг. Кто и когда придумал данное торжество, неизвестно. Несмотря на то, что в современном мире все истории можно посмотреть по видео или послушать в аудио формате, чтение живой книги ничто заменить не может. Ведь чтение улучшает память и концентрацию, а также способствует уменьшению стресса.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не имеет официального статуса, но он уже прижился в нашей стране, где любовь к книгам развивают с детства.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отметили этот день викториной по произведениям любимых писателей, чтением книг и рефлексией в форме рисунков о празднике День чтения книг. Вечером во время часа общения ребята познакомились с профессией библиотекаря и поиграли в игру «Иду в библиотеку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Мохова Г.В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воспитанница Виктория Ю.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951" y="211070"/>
            <a:ext cx="22573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День  чтения  книги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854451"/>
            <a:ext cx="2303387" cy="172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64" y="854451"/>
            <a:ext cx="2271713" cy="170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92" y="6562462"/>
            <a:ext cx="2271713" cy="170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41" y="6219931"/>
            <a:ext cx="1791636" cy="238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727" y="3137083"/>
            <a:ext cx="6220544" cy="2620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 первое Таинство, с которым человек встречается, обратившись в православную веру, это – Крещение. После участия в нем, человека можно считать православным. Это – как бы грань, отделяющая нас от греховной жизни в безверии и обращающая к новой жизни во Христе.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Крещение маленьких детей в православной церкви происходит по вере родителей и крестных. В таинстве ребенок получает очищение от первородного греха, рождается заново от Духа Святого и приобретает возможность участвовать в причастии, а потом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исповеди и других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таинствах по возрасту.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сентября 2022 года для самых маленьких воспитанников стационарного отделения социальной реабилитации несовершеннолетних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п.Гвардейский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 самым волнующим и важным днём в их жизни. Дети приняли таинство Крещения.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таинстве наши воспитанники получили дары Святого Духа и ангела-хранителя, который будет их оберегать на всём жизненном пути. </a:t>
            </a:r>
            <a:endParaRPr lang="ru-RU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Наумова Н.Г</a:t>
            </a:r>
            <a:r>
              <a:rPr lang="ru-RU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715" y="189942"/>
            <a:ext cx="26837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Таинство Крещения</a:t>
            </a:r>
            <a:endParaRPr lang="ru-RU" sz="20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881" r="15277" b="6575"/>
          <a:stretch/>
        </p:blipFill>
        <p:spPr>
          <a:xfrm>
            <a:off x="680455" y="779992"/>
            <a:ext cx="2356658" cy="2050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5409" r="7936"/>
          <a:stretch/>
        </p:blipFill>
        <p:spPr>
          <a:xfrm>
            <a:off x="3689384" y="779993"/>
            <a:ext cx="2536858" cy="2050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9" y="6220073"/>
            <a:ext cx="2775857" cy="1852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15" y="6220073"/>
            <a:ext cx="2775856" cy="18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1713" y="189479"/>
            <a:ext cx="2231571" cy="6850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День шоколада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593" y="1141202"/>
            <a:ext cx="3511890" cy="6497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сентября - Международный день шоколада. Это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неофициальный праздник, посвященный любимому лакомству многих людей на планете. Этот праздник — замечательный повод полакомиться шоколадом.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Бобы какао были известны человечеству еще в 1900 году до нашей эры. Они были неотъемлемой частью культуры майя и ацтеков. Так, ацтеки готовили из воды и измельченных бобов какао напиток «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чоколатль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Он был совсем не похож на современный сладкий шоколад, но ценился высоко за полезные свойства, а какао-бобы были у майя и ацтеков своеобразной валютой.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Европу бобы какао привезли в начале XVI века испанские конкистадоры, но почти четыре столетия шоколад был доступен только богатым людям. Однако промышленная революция и снижение цен на какао и сахар сделали шоколад доступным каждому. К началу XX века он приобрел современный вид и стал популярен практически во всех странах мира.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наибольшим импортером бобов какао является не Америка, откуда они были изначально привезены, а небольшое африканское государство Кот-д'Ивуар. А своими изделиями из шоколада славятся сегодня Швейцария, Бельгия, Франция, Испания, США, Австрия, Германия.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шоколад чрезвычайно популярен, а изделий из него насчитываются многие сотни.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Шоколад считается не только очень вкусным, но и очень полезным продуктом. Он содержит антиоксиданты и помогает снижать артериальное давление, стимулировать работу мозга (не зря его рекомендуют школьникам и студентам перед экзаменами), а также вырабатывать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эндорфины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отвечают за хорошее настроение.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Международный день шоколада каких-то обычаев и традиций не существует, ведь это неофициальный праздник, но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ребята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могли оставить этот праздник без внимания. Вместе с воспитателем своей группы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Мосиной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Е.Н. готовили какао и жидкий шоколад, который затем с огромным удовольствием отведали за ужином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Мосина Е.Н., воспитанник Иван К</a:t>
            </a:r>
            <a:r>
              <a:rPr lang="ru-RU" sz="1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57" y="3763613"/>
            <a:ext cx="2276241" cy="1707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57" y="1217593"/>
            <a:ext cx="2182019" cy="2182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57" y="6061318"/>
            <a:ext cx="2449286" cy="18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442" y="3509928"/>
            <a:ext cx="6551113" cy="4640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сентября отмечается Всемирный день оказания первой медицинской помощи. Цель оказания первой  медицинской помощи - проведение пострадавшему необходимых мероприятий для спасения его жизни, уменьшения его страданий. 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медицинская помощь была организована в 1080 году в Иерусалиме. В Российской империи она возникла в 1897г.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2000 году учрежден Всемирный день оказания первой медицинской помощи, инициаторами учреждения этой даты выступили члены Международного движения Красного Креста и Красного Полумесяца. 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Человек, имеющий навыки оказания первой помощи, может оперативно помочь пострадавшему и увеличить его шансы по выживанию. Первая медицинская помощь особенно эффективна на протяжении первых часов. Это время медики называют «золотым». Иногда простые, своевременные действия могут сыграть решающую роль в сохранении жизни человека.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Активисты разных стран в этот день проводят акции, посвященные способам оказания первой помощи пострадавшим, тренинги, семинары. Прохожим раздают памятки и брошюры. Образовательные учреждения проводят открытые уроки, лекции, соревнования, показы демонстрационных фильмов.</a:t>
            </a: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день оказания первой медицинской помощи – международный праздник, который чествует тех, кто в состоянии помочь пострадавшим даже при отсутствии врачей поблизости.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воспитателем Моховой Г. В. отметили этот день познавательной беседой, где воспитанники познакомились с основными вопросами оказания первой медицинской помощи и научились правильно оказывать её в разных ситуациях и запомнили, что от их действий может зависеть жизнь человека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Мохова Г.В., воспитанница Сабина Т.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927" y="204702"/>
            <a:ext cx="33714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 первой медицинской помощи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93" y="946427"/>
            <a:ext cx="2766341" cy="207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4" y="934652"/>
            <a:ext cx="2853424" cy="214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5" y="914188"/>
            <a:ext cx="6463430" cy="2463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Народный праздник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Федорины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вечерки отмечается 24 сентября 2022 года. Этим событием заканчивалась уборка урожая (овощей) и начиналась подготовка к зимней жизни. В старину женщины собирались и каждый вечер в течение 2-х недель рубили капусту для закваски. Этот процесс проходил с весельем, а на столах обязательно присутствовали блюда из капусты.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Федорины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вечерки между собой крестьяне называли третьей встречей осени. К этому времени на большей части русских земель устанавливалась холодная, по-настоящему осенняя погода. Неудивительно, что с этим днем связано немало народных примет. В южных частях страны на это время приходится начало бабьего лето.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Словосочетание «бабье лето», в славянском понимании означает пору, когда на осеннем солнце еще могут погреться старые женщины. Выражение это связывают с тем периодом в жизни крестьян, когда заканчивались полевые работы. Женщины в это время принимались за домашние дела, например, мочили лен, трепали его, ткали.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286" y="5788569"/>
            <a:ext cx="6463429" cy="8828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таком замечательном празднике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малышам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рассказала воспитатель Лукьянова М.А.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мероприятия ребята познакомились с обычаями праздника, отгадали загадки про овощи и фрукты, попробовали капустный салат и пирожки с капустой, выполнили творческую работу.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972" y="252823"/>
            <a:ext cx="231826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rgbClr val="FF00FF"/>
                </a:solidFill>
              </a:rPr>
              <a:t>Федорины</a:t>
            </a:r>
            <a:r>
              <a:rPr lang="ru-RU" sz="2000" b="1" i="1" dirty="0" smtClean="0">
                <a:solidFill>
                  <a:srgbClr val="FF00FF"/>
                </a:solidFill>
              </a:rPr>
              <a:t> вечёрки</a:t>
            </a:r>
            <a:endParaRPr lang="ru-RU" sz="2000" b="1" i="1" dirty="0">
              <a:solidFill>
                <a:srgbClr val="FF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3653938"/>
            <a:ext cx="2383972" cy="1787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20" y="3639194"/>
            <a:ext cx="2361444" cy="17710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7" y="6954021"/>
            <a:ext cx="2171990" cy="16289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92" y="6954021"/>
            <a:ext cx="2083542" cy="15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036" y="562703"/>
            <a:ext cx="5981477" cy="3007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Народные приметы на 24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 из названий 24 сентября на Руси было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«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Федоры – замочи хвосты». Оно указывало на то, что к концу сентябрю все чаще идут дожди и становится слякотно. С этим днем на Руси связывали определенные приметы, по которым судили о том, что ждать от погоды в дальнейшем.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это время еще летают пчелы — осень будет теплой и затяжной.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к этому времени мало рябины, значит осень будет без дождей.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к этому времени начался листопад, значит зима будет суровой.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пожелтевшие листья не опадают, то зима еще не скоро наступит.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сентябре уродилось много желудей, то зима будет морозно.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Разбитая в этот день посуда, предупреждает, что можно поругаться с родными.  А если в этот день соврать, то обман скоро раскроется.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0" y="5929935"/>
            <a:ext cx="3439206" cy="2579405"/>
          </a:xfrm>
          <a:prstGeom prst="ellipse">
            <a:avLst/>
          </a:prstGeom>
          <a:ln w="28575" cap="rnd">
            <a:solidFill>
              <a:srgbClr val="6600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https://ne-kurim.ru/forum/attachments/n9ibqrfthrw-jpg.1480767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6" y="3922638"/>
            <a:ext cx="2587625" cy="25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пуста краснокачанная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939">
            <a:off x="3987347" y="4132575"/>
            <a:ext cx="1401082" cy="14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орковь картинка на белом фоне (101 фото) 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0431">
            <a:off x="914629" y="6880029"/>
            <a:ext cx="1771196" cy="132736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etskiy-sad.com/wp-content/uploads/2021/10/rodd-b7-e1634898668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7999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07" y="717097"/>
            <a:ext cx="6657584" cy="4835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может быть интереснее и приятнее для дошкольника, чем прогулка на свежем воздухе, особенно, если прогулка проходит на природе?  Удивительный мир природы... Он встречает ребят морем звуков, запахов, сотней загадок и тайн, заставляет смотреть, слушать, думать.      Природа имеет определенные эстетические свойства, которые влияют на «включение души» - первый положительный эмоциональный контакт, формируют эмоциональную сферу и развивают творческий потенциал дошкольников.  Через непосредственное знакомство и общение с природой дети учатся чувствовать, видеть ее красоту, уникальность, неповторимость, обогащают свой внутренний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отделения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воспитателем Лукьяновой М.А. на каждой прогулке изучают природный материал путем выполнения творческих работ. Часто эти работы соотносятся с каким-либо событием или праздником. Так, например, ко Дню танкиста малыши выполнили творческую работу в виде танка, ко Дню работников леса после беседы «О правилах поведения в лесу» и дидактической игры  "Деревья нашего леса", была сделана творческая работа «Белка» из лесных орехов. Продолжая знакомиться с народными праздниками и их традициями, к народному празднику - Никиты Гусятника,  малыши изготовили вот такого гуся, а из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 калины, красной и черноплодной рябины получилась красавица Лиса.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каждой такой прогулки воспитатель закрепляет у малышей впечатления от общения с природой в изобразительной деятельности путём рефлексии в форме рисунков.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вообще, воспитателю главное помнить, что педагогу под силу превратить обычную прогулку в настоящее приключение. Нужно обязательно организовывать непосредственное общение с объектами и явлениями природы, вызывать у детей позитивные эмоции, учить их эмоционально воспринимать красоту природы и отображать впечатления через творческую деятельность. И дети тогда удивят своим неповторимым виденьем красоты и творческими способностями.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Лукьянова М.А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78" y="173883"/>
            <a:ext cx="29760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Творим и сами удивляемся!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60" y="6998666"/>
            <a:ext cx="2057478" cy="1543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866">
            <a:off x="4422781" y="6129819"/>
            <a:ext cx="2171506" cy="16286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207">
            <a:off x="214232" y="6131331"/>
            <a:ext cx="2057478" cy="15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52550</TotalTime>
  <Words>1263</Words>
  <Application>Microsoft Office PowerPoint</Application>
  <PresentationFormat>Произвольный</PresentationFormat>
  <Paragraphs>102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170</cp:revision>
  <dcterms:created xsi:type="dcterms:W3CDTF">2022-03-19T07:13:10Z</dcterms:created>
  <dcterms:modified xsi:type="dcterms:W3CDTF">2022-10-19T09:04:10Z</dcterms:modified>
</cp:coreProperties>
</file>