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60" r:id="rId5"/>
    <p:sldId id="261" r:id="rId6"/>
    <p:sldId id="262" r:id="rId7"/>
    <p:sldId id="263" r:id="rId8"/>
    <p:sldId id="264" r:id="rId9"/>
    <p:sldId id="266" r:id="rId10"/>
    <p:sldId id="265" r:id="rId11"/>
  </p:sldIdLst>
  <p:sldSz cx="6858000" cy="8783638"/>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FF"/>
    <a:srgbClr val="CC3300"/>
    <a:srgbClr val="FF00FF"/>
    <a:srgbClr val="00CC00"/>
    <a:srgbClr val="FF9900"/>
    <a:srgbClr val="FF0066"/>
    <a:srgbClr val="00FF00"/>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0" autoAdjust="0"/>
    <p:restoredTop sz="94660"/>
  </p:normalViewPr>
  <p:slideViewPr>
    <p:cSldViewPr snapToGrid="0">
      <p:cViewPr varScale="1">
        <p:scale>
          <a:sx n="82" d="100"/>
          <a:sy n="82" d="100"/>
        </p:scale>
        <p:origin x="117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25642E-68C2-4DA0-A054-D92B94A26128}" type="datetimeFigureOut">
              <a:rPr lang="ru-RU" smtClean="0"/>
              <a:t>06.09.2022</a:t>
            </a:fld>
            <a:endParaRPr lang="ru-RU"/>
          </a:p>
        </p:txBody>
      </p:sp>
      <p:sp>
        <p:nvSpPr>
          <p:cNvPr id="4" name="Образ слайда 3"/>
          <p:cNvSpPr>
            <a:spLocks noGrp="1" noRot="1" noChangeAspect="1"/>
          </p:cNvSpPr>
          <p:nvPr>
            <p:ph type="sldImg" idx="2"/>
          </p:nvPr>
        </p:nvSpPr>
        <p:spPr>
          <a:xfrm>
            <a:off x="2224088" y="1143000"/>
            <a:ext cx="2409825"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44C9E-C31F-421E-9270-1BD4FCDDA609}" type="slidenum">
              <a:rPr lang="ru-RU" smtClean="0"/>
              <a:t>‹#›</a:t>
            </a:fld>
            <a:endParaRPr lang="ru-RU"/>
          </a:p>
        </p:txBody>
      </p:sp>
    </p:spTree>
    <p:extLst>
      <p:ext uri="{BB962C8B-B14F-4D97-AF65-F5344CB8AC3E}">
        <p14:creationId xmlns:p14="http://schemas.microsoft.com/office/powerpoint/2010/main" val="12538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57250" y="1437508"/>
            <a:ext cx="5143500" cy="3058007"/>
          </a:xfrm>
        </p:spPr>
        <p:txBody>
          <a:bodyPr anchor="b"/>
          <a:lstStyle>
            <a:lvl1pPr algn="ctr">
              <a:defRPr sz="7685"/>
            </a:lvl1pPr>
          </a:lstStyle>
          <a:p>
            <a:r>
              <a:rPr lang="ru-RU" smtClean="0"/>
              <a:t>Образец заголовка</a:t>
            </a:r>
            <a:endParaRPr lang="ru-RU"/>
          </a:p>
        </p:txBody>
      </p:sp>
      <p:sp>
        <p:nvSpPr>
          <p:cNvPr id="3" name="Подзаголовок 2"/>
          <p:cNvSpPr>
            <a:spLocks noGrp="1"/>
          </p:cNvSpPr>
          <p:nvPr>
            <p:ph type="subTitle" idx="1"/>
          </p:nvPr>
        </p:nvSpPr>
        <p:spPr>
          <a:xfrm>
            <a:off x="857250" y="4613444"/>
            <a:ext cx="5143500" cy="2120679"/>
          </a:xfrm>
        </p:spPr>
        <p:txBody>
          <a:bodyPr/>
          <a:lstStyle>
            <a:lvl1pPr marL="0" indent="0" algn="ctr">
              <a:buNone/>
              <a:defRPr sz="3074"/>
            </a:lvl1pPr>
            <a:lvl2pPr marL="585582" indent="0" algn="ctr">
              <a:buNone/>
              <a:defRPr sz="2562"/>
            </a:lvl2pPr>
            <a:lvl3pPr marL="1171164" indent="0" algn="ctr">
              <a:buNone/>
              <a:defRPr sz="2305"/>
            </a:lvl3pPr>
            <a:lvl4pPr marL="1756745" indent="0" algn="ctr">
              <a:buNone/>
              <a:defRPr sz="2049"/>
            </a:lvl4pPr>
            <a:lvl5pPr marL="2342327" indent="0" algn="ctr">
              <a:buNone/>
              <a:defRPr sz="2049"/>
            </a:lvl5pPr>
            <a:lvl6pPr marL="2927909" indent="0" algn="ctr">
              <a:buNone/>
              <a:defRPr sz="2049"/>
            </a:lvl6pPr>
            <a:lvl7pPr marL="3513491" indent="0" algn="ctr">
              <a:buNone/>
              <a:defRPr sz="2049"/>
            </a:lvl7pPr>
            <a:lvl8pPr marL="4099072" indent="0" algn="ctr">
              <a:buNone/>
              <a:defRPr sz="2049"/>
            </a:lvl8pPr>
            <a:lvl9pPr marL="4684654" indent="0" algn="ctr">
              <a:buNone/>
              <a:defRPr sz="2049"/>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C6CB7BC-64A6-444E-A44B-3DC6E296808D}" type="datetime1">
              <a:rPr lang="ru-RU" smtClean="0"/>
              <a:t>06.09.2022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507773-497F-4C06-A6BD-C97AF9A7795B}" type="slidenum">
              <a:rPr lang="ru-RU" smtClean="0"/>
              <a:t>‹#›</a:t>
            </a:fld>
            <a:endParaRPr lang="ru-RU"/>
          </a:p>
        </p:txBody>
      </p:sp>
    </p:spTree>
    <p:extLst>
      <p:ext uri="{BB962C8B-B14F-4D97-AF65-F5344CB8AC3E}">
        <p14:creationId xmlns:p14="http://schemas.microsoft.com/office/powerpoint/2010/main" val="4123453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917C5EF-6A58-42E9-83BE-6DBD2B45F36A}" type="datetime1">
              <a:rPr lang="ru-RU" smtClean="0"/>
              <a:t>06.09.2022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507773-497F-4C06-A6BD-C97AF9A7795B}" type="slidenum">
              <a:rPr lang="ru-RU" smtClean="0"/>
              <a:t>‹#›</a:t>
            </a:fld>
            <a:endParaRPr lang="ru-RU"/>
          </a:p>
        </p:txBody>
      </p:sp>
    </p:spTree>
    <p:extLst>
      <p:ext uri="{BB962C8B-B14F-4D97-AF65-F5344CB8AC3E}">
        <p14:creationId xmlns:p14="http://schemas.microsoft.com/office/powerpoint/2010/main" val="276630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6" y="467647"/>
            <a:ext cx="1478756" cy="7443727"/>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71487" y="467647"/>
            <a:ext cx="4350544" cy="74437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B2FD5D3-F2C0-4916-AF5B-DA9C21FFB6F5}" type="datetime1">
              <a:rPr lang="ru-RU" smtClean="0"/>
              <a:t>06.09.2022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507773-497F-4C06-A6BD-C97AF9A7795B}" type="slidenum">
              <a:rPr lang="ru-RU" smtClean="0"/>
              <a:t>‹#›</a:t>
            </a:fld>
            <a:endParaRPr lang="ru-RU"/>
          </a:p>
        </p:txBody>
      </p:sp>
    </p:spTree>
    <p:extLst>
      <p:ext uri="{BB962C8B-B14F-4D97-AF65-F5344CB8AC3E}">
        <p14:creationId xmlns:p14="http://schemas.microsoft.com/office/powerpoint/2010/main" val="1419110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1BAA5AF-E21F-4AE7-AC92-600279500872}" type="datetime1">
              <a:rPr lang="ru-RU" smtClean="0"/>
              <a:t>06.09.2022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507773-497F-4C06-A6BD-C97AF9A7795B}" type="slidenum">
              <a:rPr lang="ru-RU" smtClean="0"/>
              <a:t>‹#›</a:t>
            </a:fld>
            <a:endParaRPr lang="ru-RU"/>
          </a:p>
        </p:txBody>
      </p:sp>
    </p:spTree>
    <p:extLst>
      <p:ext uri="{BB962C8B-B14F-4D97-AF65-F5344CB8AC3E}">
        <p14:creationId xmlns:p14="http://schemas.microsoft.com/office/powerpoint/2010/main" val="3737390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916" y="2189811"/>
            <a:ext cx="5915025" cy="3653749"/>
          </a:xfrm>
        </p:spPr>
        <p:txBody>
          <a:bodyPr anchor="b"/>
          <a:lstStyle>
            <a:lvl1pPr>
              <a:defRPr sz="7685"/>
            </a:lvl1pPr>
          </a:lstStyle>
          <a:p>
            <a:r>
              <a:rPr lang="ru-RU" smtClean="0"/>
              <a:t>Образец заголовка</a:t>
            </a:r>
            <a:endParaRPr lang="ru-RU"/>
          </a:p>
        </p:txBody>
      </p:sp>
      <p:sp>
        <p:nvSpPr>
          <p:cNvPr id="3" name="Текст 2"/>
          <p:cNvSpPr>
            <a:spLocks noGrp="1"/>
          </p:cNvSpPr>
          <p:nvPr>
            <p:ph type="body" idx="1"/>
          </p:nvPr>
        </p:nvSpPr>
        <p:spPr>
          <a:xfrm>
            <a:off x="467916" y="5878126"/>
            <a:ext cx="5915025" cy="1921420"/>
          </a:xfrm>
        </p:spPr>
        <p:txBody>
          <a:bodyPr/>
          <a:lstStyle>
            <a:lvl1pPr marL="0" indent="0">
              <a:buNone/>
              <a:defRPr sz="3074">
                <a:solidFill>
                  <a:schemeClr val="tx1">
                    <a:tint val="75000"/>
                  </a:schemeClr>
                </a:solidFill>
              </a:defRPr>
            </a:lvl1pPr>
            <a:lvl2pPr marL="585582" indent="0">
              <a:buNone/>
              <a:defRPr sz="2562">
                <a:solidFill>
                  <a:schemeClr val="tx1">
                    <a:tint val="75000"/>
                  </a:schemeClr>
                </a:solidFill>
              </a:defRPr>
            </a:lvl2pPr>
            <a:lvl3pPr marL="1171164" indent="0">
              <a:buNone/>
              <a:defRPr sz="2305">
                <a:solidFill>
                  <a:schemeClr val="tx1">
                    <a:tint val="75000"/>
                  </a:schemeClr>
                </a:solidFill>
              </a:defRPr>
            </a:lvl3pPr>
            <a:lvl4pPr marL="1756745" indent="0">
              <a:buNone/>
              <a:defRPr sz="2049">
                <a:solidFill>
                  <a:schemeClr val="tx1">
                    <a:tint val="75000"/>
                  </a:schemeClr>
                </a:solidFill>
              </a:defRPr>
            </a:lvl4pPr>
            <a:lvl5pPr marL="2342327" indent="0">
              <a:buNone/>
              <a:defRPr sz="2049">
                <a:solidFill>
                  <a:schemeClr val="tx1">
                    <a:tint val="75000"/>
                  </a:schemeClr>
                </a:solidFill>
              </a:defRPr>
            </a:lvl5pPr>
            <a:lvl6pPr marL="2927909" indent="0">
              <a:buNone/>
              <a:defRPr sz="2049">
                <a:solidFill>
                  <a:schemeClr val="tx1">
                    <a:tint val="75000"/>
                  </a:schemeClr>
                </a:solidFill>
              </a:defRPr>
            </a:lvl6pPr>
            <a:lvl7pPr marL="3513491" indent="0">
              <a:buNone/>
              <a:defRPr sz="2049">
                <a:solidFill>
                  <a:schemeClr val="tx1">
                    <a:tint val="75000"/>
                  </a:schemeClr>
                </a:solidFill>
              </a:defRPr>
            </a:lvl7pPr>
            <a:lvl8pPr marL="4099072" indent="0">
              <a:buNone/>
              <a:defRPr sz="2049">
                <a:solidFill>
                  <a:schemeClr val="tx1">
                    <a:tint val="75000"/>
                  </a:schemeClr>
                </a:solidFill>
              </a:defRPr>
            </a:lvl8pPr>
            <a:lvl9pPr marL="4684654" indent="0">
              <a:buNone/>
              <a:defRPr sz="2049">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D994925-2812-450F-824E-F1AB53B80B31}" type="datetime1">
              <a:rPr lang="ru-RU" smtClean="0"/>
              <a:t>06.09.2022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507773-497F-4C06-A6BD-C97AF9A7795B}" type="slidenum">
              <a:rPr lang="ru-RU" smtClean="0"/>
              <a:t>‹#›</a:t>
            </a:fld>
            <a:endParaRPr lang="ru-RU"/>
          </a:p>
        </p:txBody>
      </p:sp>
    </p:spTree>
    <p:extLst>
      <p:ext uri="{BB962C8B-B14F-4D97-AF65-F5344CB8AC3E}">
        <p14:creationId xmlns:p14="http://schemas.microsoft.com/office/powerpoint/2010/main" val="1106492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71488" y="2338237"/>
            <a:ext cx="2914650" cy="55731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471863" y="2338237"/>
            <a:ext cx="2914650" cy="55731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3554704-BF74-43D7-BB7E-86C2566277AE}" type="datetime1">
              <a:rPr lang="ru-RU" smtClean="0"/>
              <a:t>06.09.2022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D507773-497F-4C06-A6BD-C97AF9A7795B}" type="slidenum">
              <a:rPr lang="ru-RU" smtClean="0"/>
              <a:t>‹#›</a:t>
            </a:fld>
            <a:endParaRPr lang="ru-RU"/>
          </a:p>
        </p:txBody>
      </p:sp>
    </p:spTree>
    <p:extLst>
      <p:ext uri="{BB962C8B-B14F-4D97-AF65-F5344CB8AC3E}">
        <p14:creationId xmlns:p14="http://schemas.microsoft.com/office/powerpoint/2010/main" val="1306136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2381" y="467648"/>
            <a:ext cx="5915025" cy="1697764"/>
          </a:xfrm>
        </p:spPr>
        <p:txBody>
          <a:bodyPr/>
          <a:lstStyle/>
          <a:p>
            <a:r>
              <a:rPr lang="ru-RU" smtClean="0"/>
              <a:t>Образец заголовка</a:t>
            </a:r>
            <a:endParaRPr lang="ru-RU"/>
          </a:p>
        </p:txBody>
      </p:sp>
      <p:sp>
        <p:nvSpPr>
          <p:cNvPr id="3" name="Текст 2"/>
          <p:cNvSpPr>
            <a:spLocks noGrp="1"/>
          </p:cNvSpPr>
          <p:nvPr>
            <p:ph type="body" idx="1"/>
          </p:nvPr>
        </p:nvSpPr>
        <p:spPr>
          <a:xfrm>
            <a:off x="472381" y="2153212"/>
            <a:ext cx="2901255" cy="1055256"/>
          </a:xfrm>
        </p:spPr>
        <p:txBody>
          <a:bodyPr anchor="b"/>
          <a:lstStyle>
            <a:lvl1pPr marL="0" indent="0">
              <a:buNone/>
              <a:defRPr sz="3074" b="1"/>
            </a:lvl1pPr>
            <a:lvl2pPr marL="585582" indent="0">
              <a:buNone/>
              <a:defRPr sz="2562" b="1"/>
            </a:lvl2pPr>
            <a:lvl3pPr marL="1171164" indent="0">
              <a:buNone/>
              <a:defRPr sz="2305" b="1"/>
            </a:lvl3pPr>
            <a:lvl4pPr marL="1756745" indent="0">
              <a:buNone/>
              <a:defRPr sz="2049" b="1"/>
            </a:lvl4pPr>
            <a:lvl5pPr marL="2342327" indent="0">
              <a:buNone/>
              <a:defRPr sz="2049" b="1"/>
            </a:lvl5pPr>
            <a:lvl6pPr marL="2927909" indent="0">
              <a:buNone/>
              <a:defRPr sz="2049" b="1"/>
            </a:lvl6pPr>
            <a:lvl7pPr marL="3513491" indent="0">
              <a:buNone/>
              <a:defRPr sz="2049" b="1"/>
            </a:lvl7pPr>
            <a:lvl8pPr marL="4099072" indent="0">
              <a:buNone/>
              <a:defRPr sz="2049" b="1"/>
            </a:lvl8pPr>
            <a:lvl9pPr marL="4684654" indent="0">
              <a:buNone/>
              <a:defRPr sz="2049" b="1"/>
            </a:lvl9pPr>
          </a:lstStyle>
          <a:p>
            <a:pPr lvl="0"/>
            <a:r>
              <a:rPr lang="ru-RU" smtClean="0"/>
              <a:t>Образец текста</a:t>
            </a:r>
          </a:p>
        </p:txBody>
      </p:sp>
      <p:sp>
        <p:nvSpPr>
          <p:cNvPr id="4" name="Объект 3"/>
          <p:cNvSpPr>
            <a:spLocks noGrp="1"/>
          </p:cNvSpPr>
          <p:nvPr>
            <p:ph sz="half" idx="2"/>
          </p:nvPr>
        </p:nvSpPr>
        <p:spPr>
          <a:xfrm>
            <a:off x="472381" y="3208468"/>
            <a:ext cx="2901255" cy="47191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3471863" y="2153212"/>
            <a:ext cx="2915543" cy="1055256"/>
          </a:xfrm>
        </p:spPr>
        <p:txBody>
          <a:bodyPr anchor="b"/>
          <a:lstStyle>
            <a:lvl1pPr marL="0" indent="0">
              <a:buNone/>
              <a:defRPr sz="3074" b="1"/>
            </a:lvl1pPr>
            <a:lvl2pPr marL="585582" indent="0">
              <a:buNone/>
              <a:defRPr sz="2562" b="1"/>
            </a:lvl2pPr>
            <a:lvl3pPr marL="1171164" indent="0">
              <a:buNone/>
              <a:defRPr sz="2305" b="1"/>
            </a:lvl3pPr>
            <a:lvl4pPr marL="1756745" indent="0">
              <a:buNone/>
              <a:defRPr sz="2049" b="1"/>
            </a:lvl4pPr>
            <a:lvl5pPr marL="2342327" indent="0">
              <a:buNone/>
              <a:defRPr sz="2049" b="1"/>
            </a:lvl5pPr>
            <a:lvl6pPr marL="2927909" indent="0">
              <a:buNone/>
              <a:defRPr sz="2049" b="1"/>
            </a:lvl6pPr>
            <a:lvl7pPr marL="3513491" indent="0">
              <a:buNone/>
              <a:defRPr sz="2049" b="1"/>
            </a:lvl7pPr>
            <a:lvl8pPr marL="4099072" indent="0">
              <a:buNone/>
              <a:defRPr sz="2049" b="1"/>
            </a:lvl8pPr>
            <a:lvl9pPr marL="4684654" indent="0">
              <a:buNone/>
              <a:defRPr sz="2049" b="1"/>
            </a:lvl9pPr>
          </a:lstStyle>
          <a:p>
            <a:pPr lvl="0"/>
            <a:r>
              <a:rPr lang="ru-RU" smtClean="0"/>
              <a:t>Образец текста</a:t>
            </a:r>
          </a:p>
        </p:txBody>
      </p:sp>
      <p:sp>
        <p:nvSpPr>
          <p:cNvPr id="6" name="Объект 5"/>
          <p:cNvSpPr>
            <a:spLocks noGrp="1"/>
          </p:cNvSpPr>
          <p:nvPr>
            <p:ph sz="quarter" idx="4"/>
          </p:nvPr>
        </p:nvSpPr>
        <p:spPr>
          <a:xfrm>
            <a:off x="3471863" y="3208468"/>
            <a:ext cx="2915543" cy="47191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F03080B-65B6-4F80-ADAC-3B617B5A8258}" type="datetime1">
              <a:rPr lang="ru-RU" smtClean="0"/>
              <a:t>06.09.2022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D507773-497F-4C06-A6BD-C97AF9A7795B}" type="slidenum">
              <a:rPr lang="ru-RU" smtClean="0"/>
              <a:t>‹#›</a:t>
            </a:fld>
            <a:endParaRPr lang="ru-RU"/>
          </a:p>
        </p:txBody>
      </p:sp>
    </p:spTree>
    <p:extLst>
      <p:ext uri="{BB962C8B-B14F-4D97-AF65-F5344CB8AC3E}">
        <p14:creationId xmlns:p14="http://schemas.microsoft.com/office/powerpoint/2010/main" val="1174983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EE81CB9-5AAC-4940-AC39-8D10CB0E4801}" type="datetime1">
              <a:rPr lang="ru-RU" smtClean="0"/>
              <a:t>06.09.2022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D507773-497F-4C06-A6BD-C97AF9A7795B}" type="slidenum">
              <a:rPr lang="ru-RU" smtClean="0"/>
              <a:t>‹#›</a:t>
            </a:fld>
            <a:endParaRPr lang="ru-RU"/>
          </a:p>
        </p:txBody>
      </p:sp>
    </p:spTree>
    <p:extLst>
      <p:ext uri="{BB962C8B-B14F-4D97-AF65-F5344CB8AC3E}">
        <p14:creationId xmlns:p14="http://schemas.microsoft.com/office/powerpoint/2010/main" val="437307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2CB6D7C-409E-4034-A940-0C145B00676A}" type="datetime1">
              <a:rPr lang="ru-RU" smtClean="0"/>
              <a:t>06.09.2022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D507773-497F-4C06-A6BD-C97AF9A7795B}" type="slidenum">
              <a:rPr lang="ru-RU" smtClean="0"/>
              <a:t>‹#›</a:t>
            </a:fld>
            <a:endParaRPr lang="ru-RU"/>
          </a:p>
        </p:txBody>
      </p:sp>
    </p:spTree>
    <p:extLst>
      <p:ext uri="{BB962C8B-B14F-4D97-AF65-F5344CB8AC3E}">
        <p14:creationId xmlns:p14="http://schemas.microsoft.com/office/powerpoint/2010/main" val="2970637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2381" y="585576"/>
            <a:ext cx="2211883" cy="2049516"/>
          </a:xfrm>
        </p:spPr>
        <p:txBody>
          <a:bodyPr anchor="b"/>
          <a:lstStyle>
            <a:lvl1pPr>
              <a:defRPr sz="4099"/>
            </a:lvl1pPr>
          </a:lstStyle>
          <a:p>
            <a:r>
              <a:rPr lang="ru-RU" smtClean="0"/>
              <a:t>Образец заголовка</a:t>
            </a:r>
            <a:endParaRPr lang="ru-RU"/>
          </a:p>
        </p:txBody>
      </p:sp>
      <p:sp>
        <p:nvSpPr>
          <p:cNvPr id="3" name="Объект 2"/>
          <p:cNvSpPr>
            <a:spLocks noGrp="1"/>
          </p:cNvSpPr>
          <p:nvPr>
            <p:ph idx="1"/>
          </p:nvPr>
        </p:nvSpPr>
        <p:spPr>
          <a:xfrm>
            <a:off x="2915543" y="1264682"/>
            <a:ext cx="3471863" cy="6242076"/>
          </a:xfrm>
        </p:spPr>
        <p:txBody>
          <a:bodyPr/>
          <a:lstStyle>
            <a:lvl1pPr>
              <a:defRPr sz="4099"/>
            </a:lvl1pPr>
            <a:lvl2pPr>
              <a:defRPr sz="3586"/>
            </a:lvl2pPr>
            <a:lvl3pPr>
              <a:defRPr sz="3074"/>
            </a:lvl3pPr>
            <a:lvl4pPr>
              <a:defRPr sz="2562"/>
            </a:lvl4pPr>
            <a:lvl5pPr>
              <a:defRPr sz="2562"/>
            </a:lvl5pPr>
            <a:lvl6pPr>
              <a:defRPr sz="2562"/>
            </a:lvl6pPr>
            <a:lvl7pPr>
              <a:defRPr sz="2562"/>
            </a:lvl7pPr>
            <a:lvl8pPr>
              <a:defRPr sz="2562"/>
            </a:lvl8pPr>
            <a:lvl9pPr>
              <a:defRPr sz="2562"/>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72381" y="2635091"/>
            <a:ext cx="2211883" cy="4881833"/>
          </a:xfrm>
        </p:spPr>
        <p:txBody>
          <a:bodyPr/>
          <a:lstStyle>
            <a:lvl1pPr marL="0" indent="0">
              <a:buNone/>
              <a:defRPr sz="2049"/>
            </a:lvl1pPr>
            <a:lvl2pPr marL="585582" indent="0">
              <a:buNone/>
              <a:defRPr sz="1793"/>
            </a:lvl2pPr>
            <a:lvl3pPr marL="1171164" indent="0">
              <a:buNone/>
              <a:defRPr sz="1537"/>
            </a:lvl3pPr>
            <a:lvl4pPr marL="1756745" indent="0">
              <a:buNone/>
              <a:defRPr sz="1281"/>
            </a:lvl4pPr>
            <a:lvl5pPr marL="2342327" indent="0">
              <a:buNone/>
              <a:defRPr sz="1281"/>
            </a:lvl5pPr>
            <a:lvl6pPr marL="2927909" indent="0">
              <a:buNone/>
              <a:defRPr sz="1281"/>
            </a:lvl6pPr>
            <a:lvl7pPr marL="3513491" indent="0">
              <a:buNone/>
              <a:defRPr sz="1281"/>
            </a:lvl7pPr>
            <a:lvl8pPr marL="4099072" indent="0">
              <a:buNone/>
              <a:defRPr sz="1281"/>
            </a:lvl8pPr>
            <a:lvl9pPr marL="4684654" indent="0">
              <a:buNone/>
              <a:defRPr sz="1281"/>
            </a:lvl9pPr>
          </a:lstStyle>
          <a:p>
            <a:pPr lvl="0"/>
            <a:r>
              <a:rPr lang="ru-RU" smtClean="0"/>
              <a:t>Образец текста</a:t>
            </a:r>
          </a:p>
        </p:txBody>
      </p:sp>
      <p:sp>
        <p:nvSpPr>
          <p:cNvPr id="5" name="Дата 4"/>
          <p:cNvSpPr>
            <a:spLocks noGrp="1"/>
          </p:cNvSpPr>
          <p:nvPr>
            <p:ph type="dt" sz="half" idx="10"/>
          </p:nvPr>
        </p:nvSpPr>
        <p:spPr/>
        <p:txBody>
          <a:bodyPr/>
          <a:lstStyle/>
          <a:p>
            <a:fld id="{1A7A2801-0A30-488A-B7FB-5A14A0B4B38A}" type="datetime1">
              <a:rPr lang="ru-RU" smtClean="0"/>
              <a:t>06.09.2022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D507773-497F-4C06-A6BD-C97AF9A7795B}" type="slidenum">
              <a:rPr lang="ru-RU" smtClean="0"/>
              <a:t>‹#›</a:t>
            </a:fld>
            <a:endParaRPr lang="ru-RU"/>
          </a:p>
        </p:txBody>
      </p:sp>
    </p:spTree>
    <p:extLst>
      <p:ext uri="{BB962C8B-B14F-4D97-AF65-F5344CB8AC3E}">
        <p14:creationId xmlns:p14="http://schemas.microsoft.com/office/powerpoint/2010/main" val="2222647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2381" y="585576"/>
            <a:ext cx="2211883" cy="2049516"/>
          </a:xfrm>
        </p:spPr>
        <p:txBody>
          <a:bodyPr anchor="b"/>
          <a:lstStyle>
            <a:lvl1pPr>
              <a:defRPr sz="4099"/>
            </a:lvl1pPr>
          </a:lstStyle>
          <a:p>
            <a:r>
              <a:rPr lang="ru-RU" smtClean="0"/>
              <a:t>Образец заголовка</a:t>
            </a:r>
            <a:endParaRPr lang="ru-RU"/>
          </a:p>
        </p:txBody>
      </p:sp>
      <p:sp>
        <p:nvSpPr>
          <p:cNvPr id="3" name="Рисунок 2"/>
          <p:cNvSpPr>
            <a:spLocks noGrp="1"/>
          </p:cNvSpPr>
          <p:nvPr>
            <p:ph type="pic" idx="1"/>
          </p:nvPr>
        </p:nvSpPr>
        <p:spPr>
          <a:xfrm>
            <a:off x="2915543" y="1264682"/>
            <a:ext cx="3471863" cy="6242076"/>
          </a:xfrm>
        </p:spPr>
        <p:txBody>
          <a:bodyPr/>
          <a:lstStyle>
            <a:lvl1pPr marL="0" indent="0">
              <a:buNone/>
              <a:defRPr sz="4099"/>
            </a:lvl1pPr>
            <a:lvl2pPr marL="585582" indent="0">
              <a:buNone/>
              <a:defRPr sz="3586"/>
            </a:lvl2pPr>
            <a:lvl3pPr marL="1171164" indent="0">
              <a:buNone/>
              <a:defRPr sz="3074"/>
            </a:lvl3pPr>
            <a:lvl4pPr marL="1756745" indent="0">
              <a:buNone/>
              <a:defRPr sz="2562"/>
            </a:lvl4pPr>
            <a:lvl5pPr marL="2342327" indent="0">
              <a:buNone/>
              <a:defRPr sz="2562"/>
            </a:lvl5pPr>
            <a:lvl6pPr marL="2927909" indent="0">
              <a:buNone/>
              <a:defRPr sz="2562"/>
            </a:lvl6pPr>
            <a:lvl7pPr marL="3513491" indent="0">
              <a:buNone/>
              <a:defRPr sz="2562"/>
            </a:lvl7pPr>
            <a:lvl8pPr marL="4099072" indent="0">
              <a:buNone/>
              <a:defRPr sz="2562"/>
            </a:lvl8pPr>
            <a:lvl9pPr marL="4684654" indent="0">
              <a:buNone/>
              <a:defRPr sz="2562"/>
            </a:lvl9pPr>
          </a:lstStyle>
          <a:p>
            <a:endParaRPr lang="ru-RU"/>
          </a:p>
        </p:txBody>
      </p:sp>
      <p:sp>
        <p:nvSpPr>
          <p:cNvPr id="4" name="Текст 3"/>
          <p:cNvSpPr>
            <a:spLocks noGrp="1"/>
          </p:cNvSpPr>
          <p:nvPr>
            <p:ph type="body" sz="half" idx="2"/>
          </p:nvPr>
        </p:nvSpPr>
        <p:spPr>
          <a:xfrm>
            <a:off x="472381" y="2635091"/>
            <a:ext cx="2211883" cy="4881833"/>
          </a:xfrm>
        </p:spPr>
        <p:txBody>
          <a:bodyPr/>
          <a:lstStyle>
            <a:lvl1pPr marL="0" indent="0">
              <a:buNone/>
              <a:defRPr sz="2049"/>
            </a:lvl1pPr>
            <a:lvl2pPr marL="585582" indent="0">
              <a:buNone/>
              <a:defRPr sz="1793"/>
            </a:lvl2pPr>
            <a:lvl3pPr marL="1171164" indent="0">
              <a:buNone/>
              <a:defRPr sz="1537"/>
            </a:lvl3pPr>
            <a:lvl4pPr marL="1756745" indent="0">
              <a:buNone/>
              <a:defRPr sz="1281"/>
            </a:lvl4pPr>
            <a:lvl5pPr marL="2342327" indent="0">
              <a:buNone/>
              <a:defRPr sz="1281"/>
            </a:lvl5pPr>
            <a:lvl6pPr marL="2927909" indent="0">
              <a:buNone/>
              <a:defRPr sz="1281"/>
            </a:lvl6pPr>
            <a:lvl7pPr marL="3513491" indent="0">
              <a:buNone/>
              <a:defRPr sz="1281"/>
            </a:lvl7pPr>
            <a:lvl8pPr marL="4099072" indent="0">
              <a:buNone/>
              <a:defRPr sz="1281"/>
            </a:lvl8pPr>
            <a:lvl9pPr marL="4684654" indent="0">
              <a:buNone/>
              <a:defRPr sz="1281"/>
            </a:lvl9pPr>
          </a:lstStyle>
          <a:p>
            <a:pPr lvl="0"/>
            <a:r>
              <a:rPr lang="ru-RU" smtClean="0"/>
              <a:t>Образец текста</a:t>
            </a:r>
          </a:p>
        </p:txBody>
      </p:sp>
      <p:sp>
        <p:nvSpPr>
          <p:cNvPr id="5" name="Дата 4"/>
          <p:cNvSpPr>
            <a:spLocks noGrp="1"/>
          </p:cNvSpPr>
          <p:nvPr>
            <p:ph type="dt" sz="half" idx="10"/>
          </p:nvPr>
        </p:nvSpPr>
        <p:spPr/>
        <p:txBody>
          <a:bodyPr/>
          <a:lstStyle/>
          <a:p>
            <a:fld id="{95F1BDDC-B379-48DD-80CA-C502DEEC63FE}" type="datetime1">
              <a:rPr lang="ru-RU" smtClean="0"/>
              <a:t>06.09.2022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D507773-497F-4C06-A6BD-C97AF9A7795B}" type="slidenum">
              <a:rPr lang="ru-RU" smtClean="0"/>
              <a:t>‹#›</a:t>
            </a:fld>
            <a:endParaRPr lang="ru-RU"/>
          </a:p>
        </p:txBody>
      </p:sp>
    </p:spTree>
    <p:extLst>
      <p:ext uri="{BB962C8B-B14F-4D97-AF65-F5344CB8AC3E}">
        <p14:creationId xmlns:p14="http://schemas.microsoft.com/office/powerpoint/2010/main" val="2208130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1488" y="467648"/>
            <a:ext cx="5915025" cy="1697764"/>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71488" y="2338237"/>
            <a:ext cx="5915025" cy="55731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71488" y="8141132"/>
            <a:ext cx="1543050" cy="467647"/>
          </a:xfrm>
          <a:prstGeom prst="rect">
            <a:avLst/>
          </a:prstGeom>
        </p:spPr>
        <p:txBody>
          <a:bodyPr vert="horz" lIns="91440" tIns="45720" rIns="91440" bIns="45720" rtlCol="0" anchor="ctr"/>
          <a:lstStyle>
            <a:lvl1pPr algn="l">
              <a:defRPr sz="1537">
                <a:solidFill>
                  <a:schemeClr val="tx1">
                    <a:tint val="75000"/>
                  </a:schemeClr>
                </a:solidFill>
              </a:defRPr>
            </a:lvl1pPr>
          </a:lstStyle>
          <a:p>
            <a:fld id="{26A9EBE1-B539-47BB-9942-EE3DF87D44B5}" type="datetime1">
              <a:rPr lang="ru-RU" smtClean="0"/>
              <a:t>06.09.2022</a:t>
            </a:fld>
            <a:endParaRPr lang="ru-RU"/>
          </a:p>
        </p:txBody>
      </p:sp>
      <p:sp>
        <p:nvSpPr>
          <p:cNvPr id="5" name="Нижний колонтитул 4"/>
          <p:cNvSpPr>
            <a:spLocks noGrp="1"/>
          </p:cNvSpPr>
          <p:nvPr>
            <p:ph type="ftr" sz="quarter" idx="3"/>
          </p:nvPr>
        </p:nvSpPr>
        <p:spPr>
          <a:xfrm>
            <a:off x="2271713" y="8141132"/>
            <a:ext cx="2314575" cy="467647"/>
          </a:xfrm>
          <a:prstGeom prst="rect">
            <a:avLst/>
          </a:prstGeom>
        </p:spPr>
        <p:txBody>
          <a:bodyPr vert="horz" lIns="91440" tIns="45720" rIns="91440" bIns="45720" rtlCol="0" anchor="ctr"/>
          <a:lstStyle>
            <a:lvl1pPr algn="ctr">
              <a:defRPr sz="1537">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4843463" y="8141132"/>
            <a:ext cx="1543050" cy="467647"/>
          </a:xfrm>
          <a:prstGeom prst="rect">
            <a:avLst/>
          </a:prstGeom>
        </p:spPr>
        <p:txBody>
          <a:bodyPr vert="horz" lIns="91440" tIns="45720" rIns="91440" bIns="45720" rtlCol="0" anchor="ctr"/>
          <a:lstStyle>
            <a:lvl1pPr algn="r">
              <a:defRPr sz="1537">
                <a:solidFill>
                  <a:schemeClr val="tx1">
                    <a:tint val="75000"/>
                  </a:schemeClr>
                </a:solidFill>
              </a:defRPr>
            </a:lvl1pPr>
          </a:lstStyle>
          <a:p>
            <a:fld id="{5D507773-497F-4C06-A6BD-C97AF9A7795B}" type="slidenum">
              <a:rPr lang="ru-RU" smtClean="0"/>
              <a:t>‹#›</a:t>
            </a:fld>
            <a:endParaRPr lang="ru-RU"/>
          </a:p>
        </p:txBody>
      </p:sp>
    </p:spTree>
    <p:extLst>
      <p:ext uri="{BB962C8B-B14F-4D97-AF65-F5344CB8AC3E}">
        <p14:creationId xmlns:p14="http://schemas.microsoft.com/office/powerpoint/2010/main" val="3254777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1171164" rtl="0" eaLnBrk="1" latinLnBrk="0" hangingPunct="1">
        <a:lnSpc>
          <a:spcPct val="90000"/>
        </a:lnSpc>
        <a:spcBef>
          <a:spcPct val="0"/>
        </a:spcBef>
        <a:buNone/>
        <a:defRPr sz="5636" kern="1200">
          <a:solidFill>
            <a:schemeClr val="tx1"/>
          </a:solidFill>
          <a:latin typeface="+mj-lt"/>
          <a:ea typeface="+mj-ea"/>
          <a:cs typeface="+mj-cs"/>
        </a:defRPr>
      </a:lvl1pPr>
    </p:titleStyle>
    <p:bodyStyle>
      <a:lvl1pPr marL="292791" indent="-292791" algn="l" defTabSz="1171164" rtl="0" eaLnBrk="1" latinLnBrk="0" hangingPunct="1">
        <a:lnSpc>
          <a:spcPct val="90000"/>
        </a:lnSpc>
        <a:spcBef>
          <a:spcPts val="1281"/>
        </a:spcBef>
        <a:buFont typeface="Arial" panose="020B0604020202020204" pitchFamily="34" charset="0"/>
        <a:buChar char="•"/>
        <a:defRPr sz="3586" kern="1200">
          <a:solidFill>
            <a:schemeClr val="tx1"/>
          </a:solidFill>
          <a:latin typeface="+mn-lt"/>
          <a:ea typeface="+mn-ea"/>
          <a:cs typeface="+mn-cs"/>
        </a:defRPr>
      </a:lvl1pPr>
      <a:lvl2pPr marL="878373" indent="-292791" algn="l" defTabSz="1171164" rtl="0" eaLnBrk="1" latinLnBrk="0" hangingPunct="1">
        <a:lnSpc>
          <a:spcPct val="90000"/>
        </a:lnSpc>
        <a:spcBef>
          <a:spcPts val="640"/>
        </a:spcBef>
        <a:buFont typeface="Arial" panose="020B0604020202020204" pitchFamily="34" charset="0"/>
        <a:buChar char="•"/>
        <a:defRPr sz="3074" kern="1200">
          <a:solidFill>
            <a:schemeClr val="tx1"/>
          </a:solidFill>
          <a:latin typeface="+mn-lt"/>
          <a:ea typeface="+mn-ea"/>
          <a:cs typeface="+mn-cs"/>
        </a:defRPr>
      </a:lvl2pPr>
      <a:lvl3pPr marL="1463954" indent="-292791" algn="l" defTabSz="1171164" rtl="0" eaLnBrk="1" latinLnBrk="0" hangingPunct="1">
        <a:lnSpc>
          <a:spcPct val="90000"/>
        </a:lnSpc>
        <a:spcBef>
          <a:spcPts val="640"/>
        </a:spcBef>
        <a:buFont typeface="Arial" panose="020B0604020202020204" pitchFamily="34" charset="0"/>
        <a:buChar char="•"/>
        <a:defRPr sz="2562" kern="1200">
          <a:solidFill>
            <a:schemeClr val="tx1"/>
          </a:solidFill>
          <a:latin typeface="+mn-lt"/>
          <a:ea typeface="+mn-ea"/>
          <a:cs typeface="+mn-cs"/>
        </a:defRPr>
      </a:lvl3pPr>
      <a:lvl4pPr marL="2049536" indent="-292791" algn="l" defTabSz="1171164" rtl="0" eaLnBrk="1" latinLnBrk="0" hangingPunct="1">
        <a:lnSpc>
          <a:spcPct val="90000"/>
        </a:lnSpc>
        <a:spcBef>
          <a:spcPts val="640"/>
        </a:spcBef>
        <a:buFont typeface="Arial" panose="020B0604020202020204" pitchFamily="34" charset="0"/>
        <a:buChar char="•"/>
        <a:defRPr sz="2305" kern="1200">
          <a:solidFill>
            <a:schemeClr val="tx1"/>
          </a:solidFill>
          <a:latin typeface="+mn-lt"/>
          <a:ea typeface="+mn-ea"/>
          <a:cs typeface="+mn-cs"/>
        </a:defRPr>
      </a:lvl4pPr>
      <a:lvl5pPr marL="2635118" indent="-292791" algn="l" defTabSz="1171164" rtl="0" eaLnBrk="1" latinLnBrk="0" hangingPunct="1">
        <a:lnSpc>
          <a:spcPct val="90000"/>
        </a:lnSpc>
        <a:spcBef>
          <a:spcPts val="640"/>
        </a:spcBef>
        <a:buFont typeface="Arial" panose="020B0604020202020204" pitchFamily="34" charset="0"/>
        <a:buChar char="•"/>
        <a:defRPr sz="2305" kern="1200">
          <a:solidFill>
            <a:schemeClr val="tx1"/>
          </a:solidFill>
          <a:latin typeface="+mn-lt"/>
          <a:ea typeface="+mn-ea"/>
          <a:cs typeface="+mn-cs"/>
        </a:defRPr>
      </a:lvl5pPr>
      <a:lvl6pPr marL="3220700" indent="-292791" algn="l" defTabSz="1171164" rtl="0" eaLnBrk="1" latinLnBrk="0" hangingPunct="1">
        <a:lnSpc>
          <a:spcPct val="90000"/>
        </a:lnSpc>
        <a:spcBef>
          <a:spcPts val="640"/>
        </a:spcBef>
        <a:buFont typeface="Arial" panose="020B0604020202020204" pitchFamily="34" charset="0"/>
        <a:buChar char="•"/>
        <a:defRPr sz="2305" kern="1200">
          <a:solidFill>
            <a:schemeClr val="tx1"/>
          </a:solidFill>
          <a:latin typeface="+mn-lt"/>
          <a:ea typeface="+mn-ea"/>
          <a:cs typeface="+mn-cs"/>
        </a:defRPr>
      </a:lvl6pPr>
      <a:lvl7pPr marL="3806281" indent="-292791" algn="l" defTabSz="1171164" rtl="0" eaLnBrk="1" latinLnBrk="0" hangingPunct="1">
        <a:lnSpc>
          <a:spcPct val="90000"/>
        </a:lnSpc>
        <a:spcBef>
          <a:spcPts val="640"/>
        </a:spcBef>
        <a:buFont typeface="Arial" panose="020B0604020202020204" pitchFamily="34" charset="0"/>
        <a:buChar char="•"/>
        <a:defRPr sz="2305" kern="1200">
          <a:solidFill>
            <a:schemeClr val="tx1"/>
          </a:solidFill>
          <a:latin typeface="+mn-lt"/>
          <a:ea typeface="+mn-ea"/>
          <a:cs typeface="+mn-cs"/>
        </a:defRPr>
      </a:lvl7pPr>
      <a:lvl8pPr marL="4391863" indent="-292791" algn="l" defTabSz="1171164" rtl="0" eaLnBrk="1" latinLnBrk="0" hangingPunct="1">
        <a:lnSpc>
          <a:spcPct val="90000"/>
        </a:lnSpc>
        <a:spcBef>
          <a:spcPts val="640"/>
        </a:spcBef>
        <a:buFont typeface="Arial" panose="020B0604020202020204" pitchFamily="34" charset="0"/>
        <a:buChar char="•"/>
        <a:defRPr sz="2305" kern="1200">
          <a:solidFill>
            <a:schemeClr val="tx1"/>
          </a:solidFill>
          <a:latin typeface="+mn-lt"/>
          <a:ea typeface="+mn-ea"/>
          <a:cs typeface="+mn-cs"/>
        </a:defRPr>
      </a:lvl8pPr>
      <a:lvl9pPr marL="4977445" indent="-292791" algn="l" defTabSz="1171164" rtl="0" eaLnBrk="1" latinLnBrk="0" hangingPunct="1">
        <a:lnSpc>
          <a:spcPct val="90000"/>
        </a:lnSpc>
        <a:spcBef>
          <a:spcPts val="640"/>
        </a:spcBef>
        <a:buFont typeface="Arial" panose="020B0604020202020204" pitchFamily="34" charset="0"/>
        <a:buChar char="•"/>
        <a:defRPr sz="2305" kern="1200">
          <a:solidFill>
            <a:schemeClr val="tx1"/>
          </a:solidFill>
          <a:latin typeface="+mn-lt"/>
          <a:ea typeface="+mn-ea"/>
          <a:cs typeface="+mn-cs"/>
        </a:defRPr>
      </a:lvl9pPr>
    </p:bodyStyle>
    <p:otherStyle>
      <a:defPPr>
        <a:defRPr lang="ru-RU"/>
      </a:defPPr>
      <a:lvl1pPr marL="0" algn="l" defTabSz="1171164" rtl="0" eaLnBrk="1" latinLnBrk="0" hangingPunct="1">
        <a:defRPr sz="2305" kern="1200">
          <a:solidFill>
            <a:schemeClr val="tx1"/>
          </a:solidFill>
          <a:latin typeface="+mn-lt"/>
          <a:ea typeface="+mn-ea"/>
          <a:cs typeface="+mn-cs"/>
        </a:defRPr>
      </a:lvl1pPr>
      <a:lvl2pPr marL="585582" algn="l" defTabSz="1171164" rtl="0" eaLnBrk="1" latinLnBrk="0" hangingPunct="1">
        <a:defRPr sz="2305" kern="1200">
          <a:solidFill>
            <a:schemeClr val="tx1"/>
          </a:solidFill>
          <a:latin typeface="+mn-lt"/>
          <a:ea typeface="+mn-ea"/>
          <a:cs typeface="+mn-cs"/>
        </a:defRPr>
      </a:lvl2pPr>
      <a:lvl3pPr marL="1171164" algn="l" defTabSz="1171164" rtl="0" eaLnBrk="1" latinLnBrk="0" hangingPunct="1">
        <a:defRPr sz="2305" kern="1200">
          <a:solidFill>
            <a:schemeClr val="tx1"/>
          </a:solidFill>
          <a:latin typeface="+mn-lt"/>
          <a:ea typeface="+mn-ea"/>
          <a:cs typeface="+mn-cs"/>
        </a:defRPr>
      </a:lvl3pPr>
      <a:lvl4pPr marL="1756745" algn="l" defTabSz="1171164" rtl="0" eaLnBrk="1" latinLnBrk="0" hangingPunct="1">
        <a:defRPr sz="2305" kern="1200">
          <a:solidFill>
            <a:schemeClr val="tx1"/>
          </a:solidFill>
          <a:latin typeface="+mn-lt"/>
          <a:ea typeface="+mn-ea"/>
          <a:cs typeface="+mn-cs"/>
        </a:defRPr>
      </a:lvl4pPr>
      <a:lvl5pPr marL="2342327" algn="l" defTabSz="1171164" rtl="0" eaLnBrk="1" latinLnBrk="0" hangingPunct="1">
        <a:defRPr sz="2305" kern="1200">
          <a:solidFill>
            <a:schemeClr val="tx1"/>
          </a:solidFill>
          <a:latin typeface="+mn-lt"/>
          <a:ea typeface="+mn-ea"/>
          <a:cs typeface="+mn-cs"/>
        </a:defRPr>
      </a:lvl5pPr>
      <a:lvl6pPr marL="2927909" algn="l" defTabSz="1171164" rtl="0" eaLnBrk="1" latinLnBrk="0" hangingPunct="1">
        <a:defRPr sz="2305" kern="1200">
          <a:solidFill>
            <a:schemeClr val="tx1"/>
          </a:solidFill>
          <a:latin typeface="+mn-lt"/>
          <a:ea typeface="+mn-ea"/>
          <a:cs typeface="+mn-cs"/>
        </a:defRPr>
      </a:lvl6pPr>
      <a:lvl7pPr marL="3513491" algn="l" defTabSz="1171164" rtl="0" eaLnBrk="1" latinLnBrk="0" hangingPunct="1">
        <a:defRPr sz="2305" kern="1200">
          <a:solidFill>
            <a:schemeClr val="tx1"/>
          </a:solidFill>
          <a:latin typeface="+mn-lt"/>
          <a:ea typeface="+mn-ea"/>
          <a:cs typeface="+mn-cs"/>
        </a:defRPr>
      </a:lvl7pPr>
      <a:lvl8pPr marL="4099072" algn="l" defTabSz="1171164" rtl="0" eaLnBrk="1" latinLnBrk="0" hangingPunct="1">
        <a:defRPr sz="2305" kern="1200">
          <a:solidFill>
            <a:schemeClr val="tx1"/>
          </a:solidFill>
          <a:latin typeface="+mn-lt"/>
          <a:ea typeface="+mn-ea"/>
          <a:cs typeface="+mn-cs"/>
        </a:defRPr>
      </a:lvl8pPr>
      <a:lvl9pPr marL="4684654" algn="l" defTabSz="1171164" rtl="0" eaLnBrk="1" latinLnBrk="0" hangingPunct="1">
        <a:defRPr sz="23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phonoteka.org/uploads/posts/2021-05/1621018683_19-phonoteka_org-p-fon-anyutini-glazki-dlya-prezentatsii-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8783638"/>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13162" t="15713" r="5471" b="10446"/>
          <a:stretch/>
        </p:blipFill>
        <p:spPr>
          <a:xfrm>
            <a:off x="638907" y="2258386"/>
            <a:ext cx="5580185" cy="6485915"/>
          </a:xfrm>
          <a:prstGeom prst="round2DiagRect">
            <a:avLst>
              <a:gd name="adj1" fmla="val 16667"/>
              <a:gd name="adj2" fmla="val 0"/>
            </a:avLst>
          </a:prstGeom>
          <a:ln w="28575" cap="sq">
            <a:solidFill>
              <a:srgbClr val="CC00FF"/>
            </a:solidFill>
            <a:miter lim="800000"/>
          </a:ln>
          <a:effectLst>
            <a:outerShdw blurRad="254000" algn="tl" rotWithShape="0">
              <a:srgbClr val="000000">
                <a:alpha val="43000"/>
              </a:srgbClr>
            </a:outerShdw>
          </a:effectLst>
        </p:spPr>
      </p:pic>
      <p:pic>
        <p:nvPicPr>
          <p:cNvPr id="2" name="Рисунок 1" descr="C:\Documents and Settings\Root\Рабочий стол\семья.jpg"/>
          <p:cNvPicPr/>
          <p:nvPr/>
        </p:nvPicPr>
        <p:blipFill>
          <a:blip r:embed="rId4" cstate="print"/>
          <a:srcRect/>
          <a:stretch>
            <a:fillRect/>
          </a:stretch>
        </p:blipFill>
        <p:spPr bwMode="auto">
          <a:xfrm>
            <a:off x="365421" y="106378"/>
            <a:ext cx="1693545" cy="1491097"/>
          </a:xfrm>
          <a:prstGeom prst="roundRect">
            <a:avLst>
              <a:gd name="adj" fmla="val 8594"/>
            </a:avLst>
          </a:prstGeom>
          <a:solidFill>
            <a:srgbClr val="FFFFFF">
              <a:shade val="85000"/>
            </a:srgbClr>
          </a:solidFill>
          <a:ln>
            <a:noFill/>
          </a:ln>
          <a:effectLst>
            <a:glow rad="63500">
              <a:srgbClr val="5B9BD5">
                <a:satMod val="175000"/>
                <a:alpha val="40000"/>
              </a:srgbClr>
            </a:glow>
            <a:reflection blurRad="12700" stA="38000" endPos="28000" dist="5000" dir="5400000" sy="-100000" algn="bl" rotWithShape="0"/>
          </a:effectLst>
        </p:spPr>
      </p:pic>
      <p:sp>
        <p:nvSpPr>
          <p:cNvPr id="4" name="Прямоугольник 3"/>
          <p:cNvSpPr/>
          <p:nvPr/>
        </p:nvSpPr>
        <p:spPr>
          <a:xfrm>
            <a:off x="2088448" y="130224"/>
            <a:ext cx="4673774" cy="43088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ctr" defTabSz="502737" eaLnBrk="1" fontAlgn="auto" latinLnBrk="0" hangingPunct="1">
              <a:lnSpc>
                <a:spcPct val="100000"/>
              </a:lnSpc>
              <a:spcBef>
                <a:spcPts val="0"/>
              </a:spcBef>
              <a:spcAft>
                <a:spcPts val="0"/>
              </a:spcAft>
              <a:buClrTx/>
              <a:buSzTx/>
              <a:buFontTx/>
              <a:buNone/>
              <a:tabLst/>
              <a:defRPr/>
            </a:pPr>
            <a:r>
              <a:rPr kumimoji="0" lang="ru-RU" sz="11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Государственное  учреждение Тульской области </a:t>
            </a:r>
          </a:p>
          <a:p>
            <a:pPr marL="0" marR="0" lvl="0" indent="0" algn="ctr" defTabSz="502737" eaLnBrk="1" fontAlgn="auto" latinLnBrk="0" hangingPunct="1">
              <a:lnSpc>
                <a:spcPct val="100000"/>
              </a:lnSpc>
              <a:spcBef>
                <a:spcPts val="0"/>
              </a:spcBef>
              <a:spcAft>
                <a:spcPts val="0"/>
              </a:spcAft>
              <a:buClrTx/>
              <a:buSzTx/>
              <a:buFontTx/>
              <a:buNone/>
              <a:tabLst/>
              <a:defRPr/>
            </a:pPr>
            <a:r>
              <a:rPr kumimoji="0" lang="ru-RU" sz="11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«Социально-реабилитационный центр для несовершеннолетних  № 4» </a:t>
            </a:r>
            <a:endParaRPr kumimoji="0" lang="ru-RU" sz="1100" b="0" i="0" u="none" strike="noStrike" kern="0" cap="none" spc="0" normalizeH="0" baseline="0" noProof="0" dirty="0">
              <a:ln>
                <a:noFill/>
              </a:ln>
              <a:solidFill>
                <a:prstClr val="black"/>
              </a:solidFill>
              <a:effectLst/>
              <a:uLnTx/>
              <a:uFillTx/>
            </a:endParaRPr>
          </a:p>
        </p:txBody>
      </p:sp>
      <p:sp>
        <p:nvSpPr>
          <p:cNvPr id="5" name="Прямоугольник 4"/>
          <p:cNvSpPr/>
          <p:nvPr/>
        </p:nvSpPr>
        <p:spPr>
          <a:xfrm>
            <a:off x="215813" y="1566063"/>
            <a:ext cx="2518253" cy="769441"/>
          </a:xfrm>
          <a:prstGeom prst="rect">
            <a:avLst/>
          </a:prstGeom>
        </p:spPr>
        <p:txBody>
          <a:bodyPr wrap="none">
            <a:spAutoFit/>
          </a:bodyPr>
          <a:lstStyle/>
          <a:p>
            <a:pPr lvl="0" algn="ctr" defTabSz="502737">
              <a:defRPr/>
            </a:pPr>
            <a:r>
              <a:rPr lang="ru-RU" sz="4400"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a:cs typeface="Arial"/>
              </a:rPr>
              <a:t>МаГоБУс</a:t>
            </a:r>
            <a:endParaRPr lang="ru-RU" sz="44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a:cs typeface="Arial"/>
            </a:endParaRPr>
          </a:p>
        </p:txBody>
      </p:sp>
      <p:sp>
        <p:nvSpPr>
          <p:cNvPr id="6" name="Прямоугольник 5"/>
          <p:cNvSpPr/>
          <p:nvPr/>
        </p:nvSpPr>
        <p:spPr>
          <a:xfrm>
            <a:off x="3591101" y="723294"/>
            <a:ext cx="2242419"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ru-RU" b="1" i="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Выпуск   № </a:t>
            </a:r>
            <a:r>
              <a:rPr lang="ru-RU" b="1" i="1" dirty="0"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8</a:t>
            </a:r>
            <a:endParaRPr lang="ru-RU" b="1" i="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a:p>
            <a:pPr lvl="0" algn="ctr"/>
            <a:r>
              <a:rPr lang="ru-RU" b="1" i="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а</a:t>
            </a:r>
            <a:r>
              <a:rPr lang="ru-RU" b="1" i="1" dirty="0"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вгуст</a:t>
            </a:r>
          </a:p>
          <a:p>
            <a:pPr lvl="0" algn="ctr"/>
            <a:r>
              <a:rPr lang="ru-RU" b="1" i="1" dirty="0"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2022 </a:t>
            </a:r>
            <a:r>
              <a:rPr lang="ru-RU" b="1" i="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г.</a:t>
            </a:r>
          </a:p>
        </p:txBody>
      </p:sp>
      <p:sp>
        <p:nvSpPr>
          <p:cNvPr id="7" name="Прямоугольник 6"/>
          <p:cNvSpPr/>
          <p:nvPr/>
        </p:nvSpPr>
        <p:spPr>
          <a:xfrm>
            <a:off x="4118622" y="1767839"/>
            <a:ext cx="1187376"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lvl="0"/>
            <a:r>
              <a:rPr lang="ru-RU" b="1" i="1" dirty="0">
                <a:solidFill>
                  <a:srgbClr val="C00000"/>
                </a:solidFill>
                <a:latin typeface="Times New Roman" panose="02020603050405020304" pitchFamily="18" charset="0"/>
                <a:cs typeface="Times New Roman" panose="02020603050405020304" pitchFamily="18" charset="0"/>
              </a:rPr>
              <a:t>В номере:</a:t>
            </a:r>
          </a:p>
        </p:txBody>
      </p:sp>
      <p:sp>
        <p:nvSpPr>
          <p:cNvPr id="9" name="Нижний колонтитул 8"/>
          <p:cNvSpPr>
            <a:spLocks noGrp="1"/>
          </p:cNvSpPr>
          <p:nvPr>
            <p:ph type="ftr" sz="quarter" idx="11"/>
          </p:nvPr>
        </p:nvSpPr>
        <p:spPr/>
        <p:txBody>
          <a:bodyPr/>
          <a:lstStyle/>
          <a:p>
            <a:endParaRPr lang="ru-RU"/>
          </a:p>
        </p:txBody>
      </p:sp>
      <p:sp>
        <p:nvSpPr>
          <p:cNvPr id="10" name="Номер слайда 9"/>
          <p:cNvSpPr>
            <a:spLocks noGrp="1"/>
          </p:cNvSpPr>
          <p:nvPr>
            <p:ph type="sldNum" sz="quarter" idx="12"/>
          </p:nvPr>
        </p:nvSpPr>
        <p:spPr/>
        <p:txBody>
          <a:bodyPr/>
          <a:lstStyle/>
          <a:p>
            <a:endParaRPr lang="ru-RU" dirty="0"/>
          </a:p>
        </p:txBody>
      </p:sp>
      <p:sp>
        <p:nvSpPr>
          <p:cNvPr id="8" name="Прямоугольник 7"/>
          <p:cNvSpPr/>
          <p:nvPr/>
        </p:nvSpPr>
        <p:spPr>
          <a:xfrm>
            <a:off x="3884324" y="7777781"/>
            <a:ext cx="265422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ru-RU" sz="1200" b="1" i="1" dirty="0" smtClean="0">
                <a:solidFill>
                  <a:srgbClr val="7030A0"/>
                </a:solidFill>
                <a:latin typeface="Times New Roman" panose="02020603050405020304" pitchFamily="18" charset="0"/>
                <a:cs typeface="Times New Roman" panose="02020603050405020304" pitchFamily="18" charset="0"/>
              </a:rPr>
              <a:t>О братьях наших меньших</a:t>
            </a:r>
            <a:r>
              <a:rPr lang="ru-RU" sz="1200" b="1" i="1" dirty="0" smtClean="0">
                <a:solidFill>
                  <a:srgbClr val="7030A0"/>
                </a:solidFill>
                <a:latin typeface="Times New Roman" panose="02020603050405020304" pitchFamily="18" charset="0"/>
                <a:cs typeface="Times New Roman" panose="02020603050405020304" pitchFamily="18" charset="0"/>
              </a:rPr>
              <a:t> </a:t>
            </a:r>
            <a:r>
              <a:rPr lang="ru-RU" sz="1200" b="1" i="1" dirty="0">
                <a:solidFill>
                  <a:srgbClr val="7030A0"/>
                </a:solidFill>
                <a:latin typeface="Times New Roman" panose="02020603050405020304" pitchFamily="18" charset="0"/>
                <a:cs typeface="Times New Roman" panose="02020603050405020304" pitchFamily="18" charset="0"/>
              </a:rPr>
              <a:t>– стр. </a:t>
            </a:r>
            <a:r>
              <a:rPr lang="ru-RU" sz="1200" b="1" i="1" dirty="0" smtClean="0">
                <a:solidFill>
                  <a:srgbClr val="7030A0"/>
                </a:solidFill>
                <a:latin typeface="Times New Roman" panose="02020603050405020304" pitchFamily="18" charset="0"/>
                <a:cs typeface="Times New Roman" panose="02020603050405020304" pitchFamily="18" charset="0"/>
              </a:rPr>
              <a:t>6</a:t>
            </a:r>
            <a:endParaRPr lang="ru-RU" sz="1200" b="1" i="1" dirty="0">
              <a:solidFill>
                <a:srgbClr val="7030A0"/>
              </a:solidFill>
              <a:latin typeface="Times New Roman" panose="02020603050405020304" pitchFamily="18" charset="0"/>
              <a:cs typeface="Times New Roman" panose="02020603050405020304" pitchFamily="18" charset="0"/>
            </a:endParaRPr>
          </a:p>
          <a:p>
            <a:pPr lvl="0" algn="ctr"/>
            <a:r>
              <a:rPr lang="ru-RU" sz="1200" b="1" i="1" dirty="0" smtClean="0">
                <a:solidFill>
                  <a:srgbClr val="7030A0"/>
                </a:solidFill>
                <a:latin typeface="Times New Roman" panose="02020603050405020304" pitchFamily="18" charset="0"/>
                <a:cs typeface="Times New Roman" panose="02020603050405020304" pitchFamily="18" charset="0"/>
              </a:rPr>
              <a:t>В </a:t>
            </a:r>
            <a:r>
              <a:rPr lang="ru-RU" sz="1200" b="1" i="1" dirty="0" err="1" smtClean="0">
                <a:solidFill>
                  <a:srgbClr val="7030A0"/>
                </a:solidFill>
                <a:latin typeface="Times New Roman" panose="02020603050405020304" pitchFamily="18" charset="0"/>
                <a:cs typeface="Times New Roman" panose="02020603050405020304" pitchFamily="18" charset="0"/>
              </a:rPr>
              <a:t>экспериментаниуме</a:t>
            </a:r>
            <a:r>
              <a:rPr lang="ru-RU" sz="1200" b="1" i="1" dirty="0" smtClean="0">
                <a:solidFill>
                  <a:srgbClr val="7030A0"/>
                </a:solidFill>
                <a:latin typeface="Times New Roman" panose="02020603050405020304" pitchFamily="18" charset="0"/>
                <a:cs typeface="Times New Roman" panose="02020603050405020304" pitchFamily="18" charset="0"/>
              </a:rPr>
              <a:t> </a:t>
            </a:r>
            <a:r>
              <a:rPr lang="ru-RU" sz="1200" b="1" i="1" dirty="0">
                <a:solidFill>
                  <a:srgbClr val="7030A0"/>
                </a:solidFill>
                <a:latin typeface="Times New Roman" panose="02020603050405020304" pitchFamily="18" charset="0"/>
                <a:cs typeface="Times New Roman" panose="02020603050405020304" pitchFamily="18" charset="0"/>
              </a:rPr>
              <a:t>– стр. </a:t>
            </a:r>
            <a:r>
              <a:rPr lang="ru-RU" sz="1200" b="1" i="1" dirty="0" smtClean="0">
                <a:solidFill>
                  <a:srgbClr val="7030A0"/>
                </a:solidFill>
                <a:latin typeface="Times New Roman" panose="02020603050405020304" pitchFamily="18" charset="0"/>
                <a:cs typeface="Times New Roman" panose="02020603050405020304" pitchFamily="18" charset="0"/>
              </a:rPr>
              <a:t>7</a:t>
            </a:r>
            <a:endParaRPr lang="ru-RU" sz="1200" b="1" i="1" dirty="0">
              <a:solidFill>
                <a:srgbClr val="7030A0"/>
              </a:solidFill>
              <a:latin typeface="Times New Roman" panose="02020603050405020304" pitchFamily="18" charset="0"/>
              <a:cs typeface="Times New Roman" panose="02020603050405020304" pitchFamily="18" charset="0"/>
            </a:endParaRPr>
          </a:p>
          <a:p>
            <a:pPr lvl="0" algn="ctr"/>
            <a:r>
              <a:rPr lang="ru-RU" sz="1200" b="1" i="1" dirty="0" smtClean="0">
                <a:solidFill>
                  <a:srgbClr val="7030A0"/>
                </a:solidFill>
                <a:latin typeface="Times New Roman" panose="02020603050405020304" pitchFamily="18" charset="0"/>
                <a:cs typeface="Times New Roman" panose="02020603050405020304" pitchFamily="18" charset="0"/>
              </a:rPr>
              <a:t>Яблочный спас</a:t>
            </a:r>
            <a:r>
              <a:rPr lang="ru-RU" sz="1200" b="1" i="1" dirty="0" smtClean="0">
                <a:solidFill>
                  <a:srgbClr val="7030A0"/>
                </a:solidFill>
                <a:latin typeface="Times New Roman" panose="02020603050405020304" pitchFamily="18" charset="0"/>
                <a:cs typeface="Times New Roman" panose="02020603050405020304" pitchFamily="18" charset="0"/>
              </a:rPr>
              <a:t>  </a:t>
            </a:r>
            <a:r>
              <a:rPr lang="ru-RU" sz="1200" b="1" i="1" dirty="0" smtClean="0">
                <a:solidFill>
                  <a:srgbClr val="7030A0"/>
                </a:solidFill>
                <a:latin typeface="Times New Roman" panose="02020603050405020304" pitchFamily="18" charset="0"/>
                <a:cs typeface="Times New Roman" panose="02020603050405020304" pitchFamily="18" charset="0"/>
              </a:rPr>
              <a:t>– стр. </a:t>
            </a:r>
            <a:r>
              <a:rPr lang="ru-RU" sz="1200" b="1" i="1" dirty="0" smtClean="0">
                <a:solidFill>
                  <a:srgbClr val="7030A0"/>
                </a:solidFill>
                <a:latin typeface="Times New Roman" panose="02020603050405020304" pitchFamily="18" charset="0"/>
                <a:cs typeface="Times New Roman" panose="02020603050405020304" pitchFamily="18" charset="0"/>
              </a:rPr>
              <a:t>8</a:t>
            </a:r>
            <a:endParaRPr lang="ru-RU" sz="1200" b="1" i="1" dirty="0">
              <a:solidFill>
                <a:srgbClr val="7030A0"/>
              </a:solidFill>
              <a:latin typeface="Times New Roman" panose="02020603050405020304" pitchFamily="18" charset="0"/>
              <a:cs typeface="Times New Roman" panose="02020603050405020304" pitchFamily="18" charset="0"/>
            </a:endParaRPr>
          </a:p>
          <a:p>
            <a:pPr lvl="0" algn="ctr"/>
            <a:r>
              <a:rPr lang="ru-RU" sz="1200" b="1" i="1" dirty="0">
                <a:solidFill>
                  <a:srgbClr val="7030A0"/>
                </a:solidFill>
                <a:latin typeface="Times New Roman" panose="02020603050405020304" pitchFamily="18" charset="0"/>
                <a:cs typeface="Times New Roman" panose="02020603050405020304" pitchFamily="18" charset="0"/>
              </a:rPr>
              <a:t>Оранжевое настроение – стр. </a:t>
            </a:r>
            <a:r>
              <a:rPr lang="ru-RU" sz="1200" b="1" i="1" dirty="0">
                <a:solidFill>
                  <a:srgbClr val="7030A0"/>
                </a:solidFill>
                <a:latin typeface="Times New Roman" panose="02020603050405020304" pitchFamily="18" charset="0"/>
                <a:cs typeface="Times New Roman" panose="02020603050405020304" pitchFamily="18" charset="0"/>
              </a:rPr>
              <a:t>9</a:t>
            </a:r>
            <a:endParaRPr lang="ru-RU" sz="1200" b="1" i="1" dirty="0">
              <a:solidFill>
                <a:srgbClr val="7030A0"/>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372919" y="7783162"/>
            <a:ext cx="270510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ru-RU" sz="1200" b="1" i="1" dirty="0">
                <a:solidFill>
                  <a:srgbClr val="7030A0"/>
                </a:solidFill>
                <a:latin typeface="Times New Roman" panose="02020603050405020304" pitchFamily="18" charset="0"/>
                <a:cs typeface="Times New Roman" panose="02020603050405020304" pitchFamily="18" charset="0"/>
              </a:rPr>
              <a:t>Экскурсия по Ясной Поляне – стр. 1</a:t>
            </a:r>
          </a:p>
          <a:p>
            <a:pPr lvl="0" algn="ctr"/>
            <a:r>
              <a:rPr lang="ru-RU" sz="1200" b="1" i="1" dirty="0">
                <a:solidFill>
                  <a:srgbClr val="7030A0"/>
                </a:solidFill>
                <a:latin typeface="Times New Roman" panose="02020603050405020304" pitchFamily="18" charset="0"/>
                <a:cs typeface="Times New Roman" panose="02020603050405020304" pitchFamily="18" charset="0"/>
              </a:rPr>
              <a:t>Епифань – стр. 2-3</a:t>
            </a:r>
          </a:p>
          <a:p>
            <a:pPr lvl="0" algn="ctr"/>
            <a:r>
              <a:rPr lang="ru-RU" sz="1200" b="1" i="1" dirty="0">
                <a:solidFill>
                  <a:srgbClr val="7030A0"/>
                </a:solidFill>
                <a:latin typeface="Times New Roman" panose="02020603050405020304" pitchFamily="18" charset="0"/>
                <a:cs typeface="Times New Roman" panose="02020603050405020304" pitchFamily="18" charset="0"/>
              </a:rPr>
              <a:t>В гостях на Машзаводе – стр. 4</a:t>
            </a:r>
          </a:p>
          <a:p>
            <a:pPr lvl="0" algn="ctr"/>
            <a:r>
              <a:rPr lang="ru-RU" sz="1200" b="1" i="1" dirty="0">
                <a:solidFill>
                  <a:srgbClr val="7030A0"/>
                </a:solidFill>
                <a:latin typeface="Times New Roman" panose="02020603050405020304" pitchFamily="18" charset="0"/>
                <a:cs typeface="Times New Roman" panose="02020603050405020304" pitchFamily="18" charset="0"/>
              </a:rPr>
              <a:t>День самовара – стр. 5</a:t>
            </a:r>
            <a:endParaRPr lang="ru-RU" sz="12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0760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oir.mobi/uploads/posts/2022-09/1662048508_35-oir-mobi-p-fon-dlya-titulnika-krasivo-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881679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456318" y="285596"/>
            <a:ext cx="3972317"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ru-RU" sz="2800" b="1" i="1" dirty="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Оранжевое настроение</a:t>
            </a:r>
          </a:p>
        </p:txBody>
      </p:sp>
      <p:sp>
        <p:nvSpPr>
          <p:cNvPr id="3" name="Прямоугольник 2"/>
          <p:cNvSpPr/>
          <p:nvPr/>
        </p:nvSpPr>
        <p:spPr>
          <a:xfrm>
            <a:off x="135606" y="7790661"/>
            <a:ext cx="6613743" cy="57708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ru-RU" sz="105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Адрес редакции: 301164,  п. Гвардейский,            Главный редактор:        Газета издаётся  1 раз в месяц</a:t>
            </a:r>
          </a:p>
          <a:p>
            <a:pPr marL="0" marR="0" lvl="0" indent="0" defTabSz="914400" eaLnBrk="1" fontAlgn="auto" latinLnBrk="0" hangingPunct="1">
              <a:lnSpc>
                <a:spcPct val="150000"/>
              </a:lnSpc>
              <a:spcBef>
                <a:spcPts val="0"/>
              </a:spcBef>
              <a:spcAft>
                <a:spcPts val="0"/>
              </a:spcAft>
              <a:buClrTx/>
              <a:buSzTx/>
              <a:buFontTx/>
              <a:buNone/>
              <a:tabLst/>
              <a:defRPr/>
            </a:pPr>
            <a:r>
              <a:rPr kumimoji="0" lang="ru-RU" sz="105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ул. Молодёжная, д. 11                                                Назарова Н. В</a:t>
            </a:r>
            <a:r>
              <a:rPr kumimoji="0" lang="ru-RU" sz="105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a:t>
            </a:r>
            <a:endParaRPr kumimoji="0" lang="ru-RU" sz="1050" b="0" i="0" u="none" strike="noStrike" kern="0" cap="none" spc="0" normalizeH="0" baseline="0" noProof="0" dirty="0">
              <a:ln>
                <a:noFill/>
              </a:ln>
              <a:solidFill>
                <a:prstClr val="black"/>
              </a:solidFill>
              <a:effectLst/>
              <a:uLnTx/>
              <a:uFillTx/>
            </a:endParaRPr>
          </a:p>
        </p:txBody>
      </p:sp>
      <p:cxnSp>
        <p:nvCxnSpPr>
          <p:cNvPr id="5" name="Прямая соединительная линия 4"/>
          <p:cNvCxnSpPr/>
          <p:nvPr/>
        </p:nvCxnSpPr>
        <p:spPr>
          <a:xfrm>
            <a:off x="0" y="7390356"/>
            <a:ext cx="6858000" cy="12526"/>
          </a:xfrm>
          <a:prstGeom prst="line">
            <a:avLst/>
          </a:prstGeom>
        </p:spPr>
        <p:style>
          <a:lnRef idx="1">
            <a:schemeClr val="dk1"/>
          </a:lnRef>
          <a:fillRef idx="0">
            <a:schemeClr val="dk1"/>
          </a:fillRef>
          <a:effectRef idx="0">
            <a:schemeClr val="dk1"/>
          </a:effectRef>
          <a:fontRef idx="minor">
            <a:schemeClr val="tx1"/>
          </a:fontRef>
        </p:style>
      </p:cxn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r>
              <a:rPr lang="ru-RU" dirty="0"/>
              <a:t>9</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5522" y="4371602"/>
            <a:ext cx="26956" cy="40433"/>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5522" y="4371602"/>
            <a:ext cx="26956" cy="40433"/>
          </a:xfrm>
          <a:prstGeom prst="rect">
            <a:avLst/>
          </a:prstGeom>
        </p:spPr>
      </p:pic>
      <p:sp>
        <p:nvSpPr>
          <p:cNvPr id="19" name="Прямоугольник 18"/>
          <p:cNvSpPr/>
          <p:nvPr/>
        </p:nvSpPr>
        <p:spPr>
          <a:xfrm>
            <a:off x="1676400" y="4371602"/>
            <a:ext cx="4073770" cy="1477328"/>
          </a:xfrm>
          <a:prstGeom prst="rect">
            <a:avLst/>
          </a:prstGeom>
        </p:spPr>
        <p:txBody>
          <a:bodyPr wrap="square">
            <a:spAutoFit/>
          </a:bodyPr>
          <a:lstStyle/>
          <a:p>
            <a:endParaRPr lang="ru-RU" dirty="0"/>
          </a:p>
          <a:p>
            <a:endParaRPr lang="ru-RU" dirty="0"/>
          </a:p>
          <a:p>
            <a:endParaRPr lang="ru-RU" dirty="0"/>
          </a:p>
          <a:p>
            <a:endParaRPr lang="ru-RU" dirty="0"/>
          </a:p>
          <a:p>
            <a:endParaRPr lang="ru-RU" dirty="0"/>
          </a:p>
        </p:txBody>
      </p:sp>
      <p:sp>
        <p:nvSpPr>
          <p:cNvPr id="24" name="Прямоугольник 23"/>
          <p:cNvSpPr/>
          <p:nvPr/>
        </p:nvSpPr>
        <p:spPr>
          <a:xfrm>
            <a:off x="371987" y="1788058"/>
            <a:ext cx="2843167" cy="175432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ru-RU" sz="1200" b="1" i="1" dirty="0" smtClean="0">
                <a:solidFill>
                  <a:srgbClr val="7030A0"/>
                </a:solidFill>
                <a:latin typeface="verdana" panose="020B0604030504040204" pitchFamily="34" charset="0"/>
              </a:rPr>
              <a:t>Поздравляем тебя, </a:t>
            </a:r>
            <a:r>
              <a:rPr lang="ru-RU" sz="1200" b="1" i="1" dirty="0">
                <a:solidFill>
                  <a:srgbClr val="7030A0"/>
                </a:solidFill>
                <a:latin typeface="verdana" panose="020B0604030504040204" pitchFamily="34" charset="0"/>
              </a:rPr>
              <a:t>Руслан,</a:t>
            </a:r>
            <a:r>
              <a:rPr lang="ru-RU" sz="1200" b="1" i="1" dirty="0">
                <a:solidFill>
                  <a:srgbClr val="7030A0"/>
                </a:solidFill>
              </a:rPr>
              <a:t/>
            </a:r>
            <a:br>
              <a:rPr lang="ru-RU" sz="1200" b="1" i="1" dirty="0">
                <a:solidFill>
                  <a:srgbClr val="7030A0"/>
                </a:solidFill>
              </a:rPr>
            </a:br>
            <a:r>
              <a:rPr lang="ru-RU" sz="1200" b="1" i="1" dirty="0">
                <a:solidFill>
                  <a:srgbClr val="7030A0"/>
                </a:solidFill>
                <a:latin typeface="verdana" panose="020B0604030504040204" pitchFamily="34" charset="0"/>
              </a:rPr>
              <a:t>И большого счастья </a:t>
            </a:r>
            <a:r>
              <a:rPr lang="ru-RU" sz="1200" b="1" i="1" dirty="0" smtClean="0">
                <a:solidFill>
                  <a:srgbClr val="7030A0"/>
                </a:solidFill>
                <a:latin typeface="verdana" panose="020B0604030504040204" pitchFamily="34" charset="0"/>
              </a:rPr>
              <a:t>желаем.</a:t>
            </a:r>
            <a:r>
              <a:rPr lang="ru-RU" sz="1200" b="1" i="1" dirty="0">
                <a:solidFill>
                  <a:srgbClr val="7030A0"/>
                </a:solidFill>
              </a:rPr>
              <a:t/>
            </a:r>
            <a:br>
              <a:rPr lang="ru-RU" sz="1200" b="1" i="1" dirty="0">
                <a:solidFill>
                  <a:srgbClr val="7030A0"/>
                </a:solidFill>
              </a:rPr>
            </a:br>
            <a:r>
              <a:rPr lang="ru-RU" sz="1200" b="1" i="1" dirty="0">
                <a:solidFill>
                  <a:srgbClr val="7030A0"/>
                </a:solidFill>
                <a:latin typeface="verdana" panose="020B0604030504040204" pitchFamily="34" charset="0"/>
              </a:rPr>
              <a:t>Чтобы в жизни всегда везло,</a:t>
            </a:r>
            <a:r>
              <a:rPr lang="ru-RU" sz="1200" b="1" i="1" dirty="0">
                <a:solidFill>
                  <a:srgbClr val="7030A0"/>
                </a:solidFill>
              </a:rPr>
              <a:t/>
            </a:r>
            <a:br>
              <a:rPr lang="ru-RU" sz="1200" b="1" i="1" dirty="0">
                <a:solidFill>
                  <a:srgbClr val="7030A0"/>
                </a:solidFill>
              </a:rPr>
            </a:br>
            <a:r>
              <a:rPr lang="ru-RU" sz="1200" b="1" i="1" dirty="0">
                <a:solidFill>
                  <a:srgbClr val="7030A0"/>
                </a:solidFill>
                <a:latin typeface="verdana" panose="020B0604030504040204" pitchFamily="34" charset="0"/>
              </a:rPr>
              <a:t>И в делах было много удачи.</a:t>
            </a:r>
            <a:r>
              <a:rPr lang="ru-RU" sz="1200" b="1" i="1" dirty="0">
                <a:solidFill>
                  <a:srgbClr val="7030A0"/>
                </a:solidFill>
              </a:rPr>
              <a:t/>
            </a:r>
            <a:br>
              <a:rPr lang="ru-RU" sz="1200" b="1" i="1" dirty="0">
                <a:solidFill>
                  <a:srgbClr val="7030A0"/>
                </a:solidFill>
              </a:rPr>
            </a:br>
            <a:r>
              <a:rPr lang="ru-RU" sz="1200" b="1" i="1" dirty="0">
                <a:solidFill>
                  <a:srgbClr val="7030A0"/>
                </a:solidFill>
              </a:rPr>
              <a:t/>
            </a:r>
            <a:br>
              <a:rPr lang="ru-RU" sz="1200" b="1" i="1" dirty="0">
                <a:solidFill>
                  <a:srgbClr val="7030A0"/>
                </a:solidFill>
              </a:rPr>
            </a:br>
            <a:r>
              <a:rPr lang="ru-RU" sz="1200" b="1" i="1" dirty="0">
                <a:solidFill>
                  <a:srgbClr val="7030A0"/>
                </a:solidFill>
                <a:latin typeface="verdana" panose="020B0604030504040204" pitchFamily="34" charset="0"/>
              </a:rPr>
              <a:t>Чтобы в доме твоем всегда,</a:t>
            </a:r>
            <a:r>
              <a:rPr lang="ru-RU" sz="1200" b="1" i="1" dirty="0">
                <a:solidFill>
                  <a:srgbClr val="7030A0"/>
                </a:solidFill>
              </a:rPr>
              <a:t/>
            </a:r>
            <a:br>
              <a:rPr lang="ru-RU" sz="1200" b="1" i="1" dirty="0">
                <a:solidFill>
                  <a:srgbClr val="7030A0"/>
                </a:solidFill>
              </a:rPr>
            </a:br>
            <a:r>
              <a:rPr lang="ru-RU" sz="1200" b="1" i="1" dirty="0">
                <a:solidFill>
                  <a:srgbClr val="7030A0"/>
                </a:solidFill>
                <a:latin typeface="verdana" panose="020B0604030504040204" pitchFamily="34" charset="0"/>
              </a:rPr>
              <a:t>Был достаток, уют и тепло.</a:t>
            </a:r>
            <a:r>
              <a:rPr lang="ru-RU" sz="1200" b="1" i="1" dirty="0">
                <a:solidFill>
                  <a:srgbClr val="7030A0"/>
                </a:solidFill>
              </a:rPr>
              <a:t/>
            </a:r>
            <a:br>
              <a:rPr lang="ru-RU" sz="1200" b="1" i="1" dirty="0">
                <a:solidFill>
                  <a:srgbClr val="7030A0"/>
                </a:solidFill>
              </a:rPr>
            </a:br>
            <a:r>
              <a:rPr lang="ru-RU" sz="1200" b="1" i="1" dirty="0">
                <a:solidFill>
                  <a:srgbClr val="7030A0"/>
                </a:solidFill>
                <a:latin typeface="verdana" panose="020B0604030504040204" pitchFamily="34" charset="0"/>
              </a:rPr>
              <a:t>Чтобы в день и час любой,</a:t>
            </a:r>
            <a:r>
              <a:rPr lang="ru-RU" sz="1200" b="1" i="1" dirty="0">
                <a:solidFill>
                  <a:srgbClr val="7030A0"/>
                </a:solidFill>
              </a:rPr>
              <a:t/>
            </a:r>
            <a:br>
              <a:rPr lang="ru-RU" sz="1200" b="1" i="1" dirty="0">
                <a:solidFill>
                  <a:srgbClr val="7030A0"/>
                </a:solidFill>
              </a:rPr>
            </a:br>
            <a:r>
              <a:rPr lang="ru-RU" sz="1200" b="1" i="1" dirty="0">
                <a:solidFill>
                  <a:srgbClr val="7030A0"/>
                </a:solidFill>
                <a:latin typeface="verdana" panose="020B0604030504040204" pitchFamily="34" charset="0"/>
              </a:rPr>
              <a:t>На душе твоей было светло</a:t>
            </a:r>
            <a:r>
              <a:rPr lang="ru-RU" sz="1200" b="1" i="1" dirty="0" smtClean="0">
                <a:solidFill>
                  <a:srgbClr val="7030A0"/>
                </a:solidFill>
                <a:latin typeface="verdana" panose="020B0604030504040204" pitchFamily="34" charset="0"/>
              </a:rPr>
              <a:t>.</a:t>
            </a:r>
            <a:endParaRPr lang="ru-RU" sz="2000" b="1" i="1" dirty="0">
              <a:solidFill>
                <a:srgbClr val="7030A0"/>
              </a:solidFill>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987" y="4477533"/>
            <a:ext cx="2733410" cy="2050058"/>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6690" y="1740838"/>
            <a:ext cx="2661138" cy="1995854"/>
          </a:xfrm>
          <a:prstGeom prst="rect">
            <a:avLst/>
          </a:prstGeom>
        </p:spPr>
      </p:pic>
      <p:sp>
        <p:nvSpPr>
          <p:cNvPr id="12" name="Прямоугольник 11"/>
          <p:cNvSpPr/>
          <p:nvPr/>
        </p:nvSpPr>
        <p:spPr>
          <a:xfrm>
            <a:off x="5497137" y="3347178"/>
            <a:ext cx="720518"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lvl="0"/>
            <a:r>
              <a:rPr lang="ru-RU" sz="1400" b="1" dirty="0">
                <a:solidFill>
                  <a:srgbClr val="002060"/>
                </a:solidFill>
              </a:rPr>
              <a:t>Руслан</a:t>
            </a:r>
            <a:endParaRPr lang="ru-RU" sz="1400" b="1" dirty="0">
              <a:solidFill>
                <a:srgbClr val="002060"/>
              </a:solidFill>
            </a:endParaRPr>
          </a:p>
        </p:txBody>
      </p:sp>
      <p:sp>
        <p:nvSpPr>
          <p:cNvPr id="15" name="Прямоугольник 14"/>
          <p:cNvSpPr/>
          <p:nvPr/>
        </p:nvSpPr>
        <p:spPr>
          <a:xfrm>
            <a:off x="2271713" y="6094218"/>
            <a:ext cx="748923" cy="307777"/>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lvl="0"/>
            <a:r>
              <a:rPr lang="ru-RU" sz="1400" b="1" dirty="0">
                <a:solidFill>
                  <a:srgbClr val="FF00FF"/>
                </a:solidFill>
              </a:rPr>
              <a:t>Сабина</a:t>
            </a:r>
            <a:endParaRPr lang="ru-RU" sz="1400" b="1" dirty="0">
              <a:solidFill>
                <a:srgbClr val="FF00FF"/>
              </a:solidFill>
            </a:endParaRPr>
          </a:p>
        </p:txBody>
      </p:sp>
      <p:sp>
        <p:nvSpPr>
          <p:cNvPr id="17" name="Прямоугольник 16"/>
          <p:cNvSpPr/>
          <p:nvPr/>
        </p:nvSpPr>
        <p:spPr>
          <a:xfrm>
            <a:off x="3215154" y="4226081"/>
            <a:ext cx="3429000" cy="2862322"/>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r>
              <a:rPr lang="ru-RU" sz="1200" b="1" dirty="0">
                <a:solidFill>
                  <a:srgbClr val="7030A0"/>
                </a:solidFill>
                <a:latin typeface="Verdana" panose="020B0604030504040204" pitchFamily="34" charset="0"/>
                <a:ea typeface="Verdana" panose="020B0604030504040204" pitchFamily="34" charset="0"/>
              </a:rPr>
              <a:t>Желаю, Сабина, удачи и счастья,</a:t>
            </a:r>
            <a:br>
              <a:rPr lang="ru-RU" sz="1200" b="1" dirty="0">
                <a:solidFill>
                  <a:srgbClr val="7030A0"/>
                </a:solidFill>
                <a:latin typeface="Verdana" panose="020B0604030504040204" pitchFamily="34" charset="0"/>
                <a:ea typeface="Verdana" panose="020B0604030504040204" pitchFamily="34" charset="0"/>
              </a:rPr>
            </a:br>
            <a:r>
              <a:rPr lang="ru-RU" sz="1200" b="1" dirty="0">
                <a:solidFill>
                  <a:srgbClr val="7030A0"/>
                </a:solidFill>
                <a:latin typeface="Verdana" panose="020B0604030504040204" pitchFamily="34" charset="0"/>
                <a:ea typeface="Verdana" panose="020B0604030504040204" pitchFamily="34" charset="0"/>
              </a:rPr>
              <a:t>Пусть жизнь твоя будет как в сказке прекрасна,</a:t>
            </a:r>
            <a:br>
              <a:rPr lang="ru-RU" sz="1200" b="1" dirty="0">
                <a:solidFill>
                  <a:srgbClr val="7030A0"/>
                </a:solidFill>
                <a:latin typeface="Verdana" panose="020B0604030504040204" pitchFamily="34" charset="0"/>
                <a:ea typeface="Verdana" panose="020B0604030504040204" pitchFamily="34" charset="0"/>
              </a:rPr>
            </a:br>
            <a:r>
              <a:rPr lang="ru-RU" sz="1200" b="1" dirty="0">
                <a:solidFill>
                  <a:srgbClr val="7030A0"/>
                </a:solidFill>
                <a:latin typeface="Verdana" panose="020B0604030504040204" pitchFamily="34" charset="0"/>
                <a:ea typeface="Verdana" panose="020B0604030504040204" pitchFamily="34" charset="0"/>
              </a:rPr>
              <a:t>Пусть глазки твои блещут чисто и ясно,</a:t>
            </a:r>
            <a:br>
              <a:rPr lang="ru-RU" sz="1200" b="1" dirty="0">
                <a:solidFill>
                  <a:srgbClr val="7030A0"/>
                </a:solidFill>
                <a:latin typeface="Verdana" panose="020B0604030504040204" pitchFamily="34" charset="0"/>
                <a:ea typeface="Verdana" panose="020B0604030504040204" pitchFamily="34" charset="0"/>
              </a:rPr>
            </a:br>
            <a:r>
              <a:rPr lang="ru-RU" sz="1200" b="1" dirty="0">
                <a:solidFill>
                  <a:srgbClr val="7030A0"/>
                </a:solidFill>
                <a:latin typeface="Verdana" panose="020B0604030504040204" pitchFamily="34" charset="0"/>
                <a:ea typeface="Verdana" panose="020B0604030504040204" pitchFamily="34" charset="0"/>
              </a:rPr>
              <a:t>Пусть дни пробегают совсем не напрасно,</a:t>
            </a:r>
            <a:br>
              <a:rPr lang="ru-RU" sz="1200" b="1" dirty="0">
                <a:solidFill>
                  <a:srgbClr val="7030A0"/>
                </a:solidFill>
                <a:latin typeface="Verdana" panose="020B0604030504040204" pitchFamily="34" charset="0"/>
                <a:ea typeface="Verdana" panose="020B0604030504040204" pitchFamily="34" charset="0"/>
              </a:rPr>
            </a:br>
            <a:r>
              <a:rPr lang="ru-RU" sz="1200" b="1" dirty="0">
                <a:solidFill>
                  <a:srgbClr val="7030A0"/>
                </a:solidFill>
                <a:latin typeface="Verdana" panose="020B0604030504040204" pitchFamily="34" charset="0"/>
                <a:ea typeface="Verdana" panose="020B0604030504040204" pitchFamily="34" charset="0"/>
              </a:rPr>
              <a:t/>
            </a:r>
            <a:br>
              <a:rPr lang="ru-RU" sz="1200" b="1" dirty="0">
                <a:solidFill>
                  <a:srgbClr val="7030A0"/>
                </a:solidFill>
                <a:latin typeface="Verdana" panose="020B0604030504040204" pitchFamily="34" charset="0"/>
                <a:ea typeface="Verdana" panose="020B0604030504040204" pitchFamily="34" charset="0"/>
              </a:rPr>
            </a:br>
            <a:r>
              <a:rPr lang="ru-RU" sz="1200" b="1" dirty="0">
                <a:solidFill>
                  <a:srgbClr val="7030A0"/>
                </a:solidFill>
                <a:latin typeface="Verdana" panose="020B0604030504040204" pitchFamily="34" charset="0"/>
                <a:ea typeface="Verdana" panose="020B0604030504040204" pitchFamily="34" charset="0"/>
              </a:rPr>
              <a:t>Будь только веселой, улыбчивой, милой,</a:t>
            </a:r>
            <a:br>
              <a:rPr lang="ru-RU" sz="1200" b="1" dirty="0">
                <a:solidFill>
                  <a:srgbClr val="7030A0"/>
                </a:solidFill>
                <a:latin typeface="Verdana" panose="020B0604030504040204" pitchFamily="34" charset="0"/>
                <a:ea typeface="Verdana" panose="020B0604030504040204" pitchFamily="34" charset="0"/>
              </a:rPr>
            </a:br>
            <a:r>
              <a:rPr lang="ru-RU" sz="1200" b="1" dirty="0">
                <a:solidFill>
                  <a:srgbClr val="7030A0"/>
                </a:solidFill>
                <a:latin typeface="Verdana" panose="020B0604030504040204" pitchFamily="34" charset="0"/>
                <a:ea typeface="Verdana" panose="020B0604030504040204" pitchFamily="34" charset="0"/>
              </a:rPr>
              <a:t>Тогда и беда проходить будет мимо!</a:t>
            </a:r>
            <a:br>
              <a:rPr lang="ru-RU" sz="1200" b="1" dirty="0">
                <a:solidFill>
                  <a:srgbClr val="7030A0"/>
                </a:solidFill>
                <a:latin typeface="Verdana" panose="020B0604030504040204" pitchFamily="34" charset="0"/>
                <a:ea typeface="Verdana" panose="020B0604030504040204" pitchFamily="34" charset="0"/>
              </a:rPr>
            </a:br>
            <a:r>
              <a:rPr lang="ru-RU" sz="1200" b="1" dirty="0">
                <a:solidFill>
                  <a:srgbClr val="7030A0"/>
                </a:solidFill>
                <a:latin typeface="Verdana" panose="020B0604030504040204" pitchFamily="34" charset="0"/>
                <a:ea typeface="Verdana" panose="020B0604030504040204" pitchFamily="34" charset="0"/>
              </a:rPr>
              <a:t>Пусть жизнь твоя станет светлее, чем прежде,</a:t>
            </a:r>
            <a:br>
              <a:rPr lang="ru-RU" sz="1200" b="1" dirty="0">
                <a:solidFill>
                  <a:srgbClr val="7030A0"/>
                </a:solidFill>
                <a:latin typeface="Verdana" panose="020B0604030504040204" pitchFamily="34" charset="0"/>
                <a:ea typeface="Verdana" panose="020B0604030504040204" pitchFamily="34" charset="0"/>
              </a:rPr>
            </a:br>
            <a:r>
              <a:rPr lang="ru-RU" sz="1200" b="1" dirty="0">
                <a:solidFill>
                  <a:srgbClr val="7030A0"/>
                </a:solidFill>
                <a:latin typeface="Verdana" panose="020B0604030504040204" pitchFamily="34" charset="0"/>
                <a:ea typeface="Verdana" panose="020B0604030504040204" pitchFamily="34" charset="0"/>
              </a:rPr>
              <a:t>Здоровья, взаимной любви и надежды.</a:t>
            </a:r>
          </a:p>
        </p:txBody>
      </p:sp>
      <p:cxnSp>
        <p:nvCxnSpPr>
          <p:cNvPr id="21" name="Прямая соединительная линия 20"/>
          <p:cNvCxnSpPr/>
          <p:nvPr/>
        </p:nvCxnSpPr>
        <p:spPr>
          <a:xfrm>
            <a:off x="2016369" y="1043354"/>
            <a:ext cx="2913285" cy="11723"/>
          </a:xfrm>
          <a:prstGeom prst="line">
            <a:avLst/>
          </a:prstGeom>
        </p:spPr>
        <p:style>
          <a:lnRef idx="3">
            <a:schemeClr val="accent1"/>
          </a:lnRef>
          <a:fillRef idx="0">
            <a:schemeClr val="accent1"/>
          </a:fillRef>
          <a:effectRef idx="2">
            <a:schemeClr val="accent1"/>
          </a:effectRef>
          <a:fontRef idx="minor">
            <a:schemeClr val="tx1"/>
          </a:fontRef>
        </p:style>
      </p:cxnSp>
      <p:cxnSp>
        <p:nvCxnSpPr>
          <p:cNvPr id="23" name="Прямая соединительная линия 22"/>
          <p:cNvCxnSpPr/>
          <p:nvPr/>
        </p:nvCxnSpPr>
        <p:spPr>
          <a:xfrm>
            <a:off x="2403231" y="1267402"/>
            <a:ext cx="2183057" cy="24388"/>
          </a:xfrm>
          <a:prstGeom prst="line">
            <a:avLst/>
          </a:prstGeom>
        </p:spPr>
        <p:style>
          <a:lnRef idx="3">
            <a:schemeClr val="accent1"/>
          </a:lnRef>
          <a:fillRef idx="0">
            <a:schemeClr val="accent1"/>
          </a:fillRef>
          <a:effectRef idx="2">
            <a:schemeClr val="accent1"/>
          </a:effectRef>
          <a:fontRef idx="minor">
            <a:schemeClr val="tx1"/>
          </a:fontRef>
        </p:style>
      </p:cxnSp>
      <p:cxnSp>
        <p:nvCxnSpPr>
          <p:cNvPr id="26" name="Прямая соединительная линия 25"/>
          <p:cNvCxnSpPr/>
          <p:nvPr/>
        </p:nvCxnSpPr>
        <p:spPr>
          <a:xfrm>
            <a:off x="2896621" y="1504115"/>
            <a:ext cx="1152779" cy="7288"/>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300687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oformi-foto.ru/png_tmp/244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858000" cy="8783639"/>
          </a:xfrm>
          <a:prstGeom prst="rect">
            <a:avLst/>
          </a:prstGeom>
          <a:noFill/>
          <a:extLst>
            <a:ext uri="{909E8E84-426E-40DD-AFC4-6F175D3DCCD1}">
              <a14:hiddenFill xmlns:a14="http://schemas.microsoft.com/office/drawing/2010/main">
                <a:solidFill>
                  <a:srgbClr val="FFFFFF"/>
                </a:solidFill>
              </a14:hiddenFill>
            </a:ext>
          </a:extLst>
        </p:spPr>
      </p:pic>
      <p:sp>
        <p:nvSpPr>
          <p:cNvPr id="2" name="Нижний колонтитул 1"/>
          <p:cNvSpPr>
            <a:spLocks noGrp="1"/>
          </p:cNvSpPr>
          <p:nvPr>
            <p:ph type="ftr" sz="quarter" idx="11"/>
          </p:nvPr>
        </p:nvSpPr>
        <p:spPr>
          <a:xfrm>
            <a:off x="2271713" y="8141132"/>
            <a:ext cx="2314575" cy="295409"/>
          </a:xfrm>
        </p:spPr>
        <p:txBody>
          <a:bodyPr/>
          <a:lstStyle/>
          <a:p>
            <a:endParaRPr lang="ru-RU" dirty="0"/>
          </a:p>
        </p:txBody>
      </p:sp>
      <p:sp>
        <p:nvSpPr>
          <p:cNvPr id="3" name="Номер слайда 2"/>
          <p:cNvSpPr>
            <a:spLocks noGrp="1"/>
          </p:cNvSpPr>
          <p:nvPr>
            <p:ph type="sldNum" sz="quarter" idx="12"/>
          </p:nvPr>
        </p:nvSpPr>
        <p:spPr/>
        <p:txBody>
          <a:bodyPr/>
          <a:lstStyle/>
          <a:p>
            <a:r>
              <a:rPr lang="ru-RU" dirty="0"/>
              <a:t>1</a:t>
            </a:r>
          </a:p>
        </p:txBody>
      </p:sp>
      <p:sp>
        <p:nvSpPr>
          <p:cNvPr id="4" name="TextBox 3"/>
          <p:cNvSpPr txBox="1"/>
          <p:nvPr/>
        </p:nvSpPr>
        <p:spPr>
          <a:xfrm>
            <a:off x="1790342" y="199104"/>
            <a:ext cx="3746538" cy="40011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ru-RU" sz="2000" b="1" dirty="0" smtClean="0">
                <a:solidFill>
                  <a:srgbClr val="C00000"/>
                </a:solidFill>
                <a:latin typeface="Comic Sans MS" panose="030F0702030302020204" pitchFamily="66" charset="0"/>
              </a:rPr>
              <a:t>Экскурсия по Ясной поляне</a:t>
            </a:r>
            <a:endParaRPr lang="ru-RU" sz="2000" b="1" dirty="0">
              <a:solidFill>
                <a:srgbClr val="C00000"/>
              </a:solidFill>
              <a:latin typeface="Comic Sans MS" panose="030F0702030302020204" pitchFamily="66" charset="0"/>
            </a:endParaRPr>
          </a:p>
        </p:txBody>
      </p:sp>
      <p:sp>
        <p:nvSpPr>
          <p:cNvPr id="10" name="Прямоугольник 9"/>
          <p:cNvSpPr/>
          <p:nvPr/>
        </p:nvSpPr>
        <p:spPr>
          <a:xfrm>
            <a:off x="259915" y="2726445"/>
            <a:ext cx="6338170" cy="503278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3 августа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наши воспитанники </a:t>
            </a:r>
            <a:r>
              <a:rPr lang="ru-RU" sz="1200" dirty="0">
                <a:latin typeface="Times New Roman" panose="02020603050405020304" pitchFamily="18" charset="0"/>
                <a:ea typeface="Calibri" panose="020F0502020204030204" pitchFamily="34" charset="0"/>
                <a:cs typeface="Times New Roman" panose="02020603050405020304" pitchFamily="18" charset="0"/>
              </a:rPr>
              <a:t>совершили экскурсию в музей-усадьбу «Ясная Поляна». </a:t>
            </a: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Экскурсовод оказалась знатоком своего дела. Она очень увлечённо рассказывала о жизни писателя в Ясной Поляне, показала детям усадьбу Л.Н. Толстого, предложила им вспомнить, какие произведения Л.Н. Толстого ребята читали. </a:t>
            </a: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Сфотографировались у Башен въезда, которые были выстроены дедом Толстого, князем Н. С. Волконским. Экскурсии по самой усадьбе не было – там шёл ремонт.</a:t>
            </a: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Вместе с архитектурным ансамблем этот ландшафт сохраняется уже более ста лет — по образцу 1910 года, последнего года жизни Толстого. Один из усадебных флигелей со временем стал домом для писателя и его семьи. Здесь Толстой прожил более 50 лет, здесь им были созданы шедевры мировой литературы. Все предметы интерьера и произведения искусства являются подлинными и сохраняют атмосферу жизни Льва Николаевича и его близких.</a:t>
            </a: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Совершенно новый этап в развитии Ясной Поляны начался в 1994 году, когда директором музея стал праправнук Льва Николаевича Владимир Ильич Толстой. С этого момента можно говорить о возвращении Толстых в Ясную Поляну и возвращении к истории, корням, традициям старой русской дворянской усадьбы.</a:t>
            </a: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На данный момент Ясная Поляна — это крупный музейный комплекс, признанный культурный центр мирового значения. Помимо толстовского музея, в него входит целая сеть филиалов. Но центром по-прежнему остается усадьба — настоящая, «живая», именно такая, какой ее знал и любил Толстой. Вся яснополянская усадьба с ее неповторимой красотой сохраняет не только свой подлинный облик, но и дух толстовской эпохи.</a:t>
            </a: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После того, как экскурсовод закончил экскурсию, уходить совершенно не хотелось, и ребята с воспитателем долго ещё бродили по уголкам усадьбы</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0"/>
              </a:spcAft>
            </a:pPr>
            <a:endParaRPr lang="ru-RU" sz="1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i="1" dirty="0">
                <a:latin typeface="Times New Roman" panose="02020603050405020304" pitchFamily="18" charset="0"/>
                <a:ea typeface="Calibri" panose="020F0502020204030204" pitchFamily="34" charset="0"/>
                <a:cs typeface="Times New Roman" panose="02020603050405020304" pitchFamily="18" charset="0"/>
              </a:rPr>
              <a:t>Воспитатель: Никитин О.В</a:t>
            </a:r>
            <a:r>
              <a:rPr lang="ru-RU" sz="1200" i="1" dirty="0" smtClean="0">
                <a:latin typeface="Times New Roman" panose="02020603050405020304" pitchFamily="18" charset="0"/>
                <a:ea typeface="Calibri" panose="020F0502020204030204" pitchFamily="34" charset="0"/>
                <a:cs typeface="Times New Roman" panose="02020603050405020304" pitchFamily="18" charset="0"/>
              </a:rPr>
              <a:t>., воспитанник: Иван И.</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3611" y="798319"/>
            <a:ext cx="2298088" cy="1533422"/>
          </a:xfrm>
          <a:prstGeom prst="rect">
            <a:avLst/>
          </a:prstGeom>
          <a:ln w="28575">
            <a:solidFill>
              <a:srgbClr val="FF9900"/>
            </a:solidFill>
          </a:ln>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716" y="786666"/>
            <a:ext cx="2373923" cy="1584024"/>
          </a:xfrm>
          <a:prstGeom prst="rect">
            <a:avLst/>
          </a:prstGeom>
          <a:ln w="28575">
            <a:solidFill>
              <a:srgbClr val="FF9900"/>
            </a:solidFill>
          </a:ln>
        </p:spPr>
      </p:pic>
    </p:spTree>
    <p:extLst>
      <p:ext uri="{BB962C8B-B14F-4D97-AF65-F5344CB8AC3E}">
        <p14:creationId xmlns:p14="http://schemas.microsoft.com/office/powerpoint/2010/main" val="19010361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oformi-foto.ru/png_tmp/244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858000" cy="87836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oformi-foto.ru/png_tmp/244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858000" cy="8608779"/>
          </a:xfrm>
          <a:prstGeom prst="rect">
            <a:avLst/>
          </a:prstGeom>
          <a:noFill/>
          <a:extLst>
            <a:ext uri="{909E8E84-426E-40DD-AFC4-6F175D3DCCD1}">
              <a14:hiddenFill xmlns:a14="http://schemas.microsoft.com/office/drawing/2010/main">
                <a:solidFill>
                  <a:srgbClr val="FFFFFF"/>
                </a:solidFill>
              </a14:hiddenFill>
            </a:ext>
          </a:extLst>
        </p:spPr>
      </p:pic>
      <p:sp>
        <p:nvSpPr>
          <p:cNvPr id="2" name="Нижний колонтитул 1"/>
          <p:cNvSpPr>
            <a:spLocks noGrp="1"/>
          </p:cNvSpPr>
          <p:nvPr>
            <p:ph type="ftr" sz="quarter" idx="11"/>
          </p:nvPr>
        </p:nvSpPr>
        <p:spPr/>
        <p:txBody>
          <a:bodyPr/>
          <a:lstStyle/>
          <a:p>
            <a:endParaRPr lang="ru-RU"/>
          </a:p>
        </p:txBody>
      </p:sp>
      <p:sp>
        <p:nvSpPr>
          <p:cNvPr id="3" name="Номер слайда 2"/>
          <p:cNvSpPr>
            <a:spLocks noGrp="1"/>
          </p:cNvSpPr>
          <p:nvPr>
            <p:ph type="sldNum" sz="quarter" idx="12"/>
          </p:nvPr>
        </p:nvSpPr>
        <p:spPr/>
        <p:txBody>
          <a:bodyPr/>
          <a:lstStyle/>
          <a:p>
            <a:r>
              <a:rPr lang="ru-RU" dirty="0"/>
              <a:t>2</a:t>
            </a:r>
          </a:p>
        </p:txBody>
      </p:sp>
      <p:sp>
        <p:nvSpPr>
          <p:cNvPr id="9" name="Прямоугольник 8"/>
          <p:cNvSpPr/>
          <p:nvPr/>
        </p:nvSpPr>
        <p:spPr>
          <a:xfrm>
            <a:off x="342418" y="2747130"/>
            <a:ext cx="6173163" cy="32542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9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августа наши воспитанники </a:t>
            </a:r>
            <a:r>
              <a:rPr lang="ru-RU" sz="1200" dirty="0">
                <a:latin typeface="Times New Roman" panose="02020603050405020304" pitchFamily="18" charset="0"/>
                <a:ea typeface="Calibri" panose="020F0502020204030204" pitchFamily="34" charset="0"/>
                <a:cs typeface="Times New Roman" panose="02020603050405020304" pitchFamily="18" charset="0"/>
              </a:rPr>
              <a:t>посетили музей купеческого быта, расположенного в г. Епифане. Этот старинный город, ныне поселок, – место с богатой историей, начавшейся в XVI веке со строительства острога. В XVIII веке Епифань становится центром уезда, а в XIX веке – важным центром торговли, известным своими ярмарками. Всего сто лет назад в городе проживало более 10 купеческих династий. На территории усадьбы, принадлежавшей в конце позапрошлого века купцу 2-й гильдии Антону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Евграфовичу</a:t>
            </a:r>
            <a:r>
              <a:rPr lang="ru-RU" sz="1200" dirty="0">
                <a:latin typeface="Times New Roman" panose="02020603050405020304" pitchFamily="18" charset="0"/>
                <a:ea typeface="Calibri" panose="020F0502020204030204" pitchFamily="34" charset="0"/>
                <a:cs typeface="Times New Roman" panose="02020603050405020304" pitchFamily="18" charset="0"/>
              </a:rPr>
              <a:t>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Байбакову</a:t>
            </a:r>
            <a:r>
              <a:rPr lang="ru-RU" sz="1200" dirty="0">
                <a:latin typeface="Times New Roman" panose="02020603050405020304" pitchFamily="18" charset="0"/>
                <a:ea typeface="Calibri" panose="020F0502020204030204" pitchFamily="34" charset="0"/>
                <a:cs typeface="Times New Roman" panose="02020603050405020304" pitchFamily="18" charset="0"/>
              </a:rPr>
              <a:t>, сейчас расположился Музей купеческого быта.</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Историко-этнографическая экспозиция познакомила наших ребят с укладом городской провинциальной жизни на рубеже XIX–XX веков. Комплекс включает в себя жилой дом с гостиной, спальней и кабинетом, торговую лавку с подвалом, хозяйственный двор, сад, огород и баню.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гостиной жилого дома мещан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Байбаковых</a:t>
            </a:r>
            <a:r>
              <a:rPr lang="ru-RU" sz="1200" dirty="0">
                <a:latin typeface="Times New Roman" panose="02020603050405020304" pitchFamily="18" charset="0"/>
                <a:ea typeface="Calibri" panose="020F0502020204030204" pitchFamily="34" charset="0"/>
                <a:cs typeface="Times New Roman" panose="02020603050405020304" pitchFamily="18" charset="0"/>
              </a:rPr>
              <a:t> перед детьми предстал быт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епифанцев</a:t>
            </a:r>
            <a:r>
              <a:rPr lang="ru-RU" sz="1200" dirty="0">
                <a:latin typeface="Times New Roman" panose="02020603050405020304" pitchFamily="18" charset="0"/>
                <a:ea typeface="Calibri" panose="020F0502020204030204" pitchFamily="34" charset="0"/>
                <a:cs typeface="Times New Roman" panose="02020603050405020304" pitchFamily="18" charset="0"/>
              </a:rPr>
              <a:t> среднего достатка начала XX века. Сочетание традиционных устоев и новомодных веяний нашло свое отражение в убранстве гостиной. Старая мебель и посуда, граммофон, часы и похвальные грамоты – все слилось воедино, безо всякого внимания к стилю. Таков был мир материальных и духовных потребностей русского мещанина того времени.</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915946" y="184902"/>
            <a:ext cx="3201517" cy="40011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ru-RU" sz="2000" b="1" i="1" dirty="0" smtClean="0">
                <a:solidFill>
                  <a:srgbClr val="00B050"/>
                </a:solidFill>
              </a:rPr>
              <a:t>В «Музее деда Филимона»</a:t>
            </a:r>
            <a:endParaRPr lang="ru-RU" sz="2000" b="1" i="1" dirty="0">
              <a:solidFill>
                <a:srgbClr val="00B050"/>
              </a:solidFill>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284" y="719809"/>
            <a:ext cx="2472014" cy="1854011"/>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1478" y="719809"/>
            <a:ext cx="2485292" cy="1863969"/>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284" y="6352644"/>
            <a:ext cx="2565669" cy="1924252"/>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6558" y="6352644"/>
            <a:ext cx="2620107" cy="1965080"/>
          </a:xfrm>
          <a:prstGeom prst="rect">
            <a:avLst/>
          </a:prstGeom>
        </p:spPr>
      </p:pic>
    </p:spTree>
    <p:extLst>
      <p:ext uri="{BB962C8B-B14F-4D97-AF65-F5344CB8AC3E}">
        <p14:creationId xmlns:p14="http://schemas.microsoft.com/office/powerpoint/2010/main" val="3660227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oformi-foto.ru/png_tmp/244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858000" cy="8783639"/>
          </a:xfrm>
          <a:prstGeom prst="rect">
            <a:avLst/>
          </a:prstGeom>
          <a:noFill/>
          <a:extLst>
            <a:ext uri="{909E8E84-426E-40DD-AFC4-6F175D3DCCD1}">
              <a14:hiddenFill xmlns:a14="http://schemas.microsoft.com/office/drawing/2010/main">
                <a:solidFill>
                  <a:srgbClr val="FFFFFF"/>
                </a:solidFill>
              </a14:hiddenFill>
            </a:ext>
          </a:extLst>
        </p:spPr>
      </p:pic>
      <p:sp>
        <p:nvSpPr>
          <p:cNvPr id="2" name="Нижний колонтитул 1"/>
          <p:cNvSpPr>
            <a:spLocks noGrp="1"/>
          </p:cNvSpPr>
          <p:nvPr>
            <p:ph type="ftr" sz="quarter" idx="11"/>
          </p:nvPr>
        </p:nvSpPr>
        <p:spPr/>
        <p:txBody>
          <a:bodyPr/>
          <a:lstStyle/>
          <a:p>
            <a:endParaRPr lang="ru-RU"/>
          </a:p>
        </p:txBody>
      </p:sp>
      <p:sp>
        <p:nvSpPr>
          <p:cNvPr id="3" name="Номер слайда 2"/>
          <p:cNvSpPr>
            <a:spLocks noGrp="1"/>
          </p:cNvSpPr>
          <p:nvPr>
            <p:ph type="sldNum" sz="quarter" idx="12"/>
          </p:nvPr>
        </p:nvSpPr>
        <p:spPr/>
        <p:txBody>
          <a:bodyPr/>
          <a:lstStyle/>
          <a:p>
            <a:r>
              <a:rPr lang="ru-RU" dirty="0"/>
              <a:t>3</a:t>
            </a:r>
          </a:p>
        </p:txBody>
      </p:sp>
      <p:sp>
        <p:nvSpPr>
          <p:cNvPr id="5" name="Прямоугольник 4"/>
          <p:cNvSpPr/>
          <p:nvPr/>
        </p:nvSpPr>
        <p:spPr>
          <a:xfrm>
            <a:off x="2407327" y="401468"/>
            <a:ext cx="3913228" cy="477746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А. Е. Байбаков, будучи купцом 2-й гильдии, держал мелочную лавку. Его комната познакомила наших воспитанников не только с традиционной обстановкой кабинета купца и рабочих буднях хозяина, но и рассказала о его увлечениях и пристрастиях. Здесь нашли свое место письменный стол и кабинетное кресло, шкатулка-секретер и переносной сейф, письменные принадлежности и печать купца, а также диван и красный угол, фотоаппарат и шахматы, книги и газеты.</a:t>
            </a: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На женской половине ребята увидели уголок уютной семейной жизни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епифанцев</a:t>
            </a:r>
            <a:r>
              <a:rPr lang="ru-RU" sz="1200" dirty="0">
                <a:latin typeface="Times New Roman" panose="02020603050405020304" pitchFamily="18" charset="0"/>
                <a:ea typeface="Calibri" panose="020F0502020204030204" pitchFamily="34" charset="0"/>
                <a:cs typeface="Times New Roman" panose="02020603050405020304" pitchFamily="18" charset="0"/>
              </a:rPr>
              <a:t> в начале 20 века. Традиционные икона с рушником в красном углу, кровать с горкой подушек, характерные для спальных комнат домочадцев любого возраста, детские игрушки, учебники, детские вещи.</a:t>
            </a: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 Главный герой Музея купеческого быта – добрый дедушка Епифан. Он поселился здесь в 2014 году и с тех пор сидит на лавке в ожидании гостей, главным образом, прекрасного пола. Епифан очень фотогеничен, поэтому наши ребята не упустили шанс сделать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селфи</a:t>
            </a:r>
            <a:r>
              <a:rPr lang="ru-RU" sz="1200" dirty="0">
                <a:latin typeface="Times New Roman" panose="02020603050405020304" pitchFamily="18" charset="0"/>
                <a:ea typeface="Calibri" panose="020F0502020204030204" pitchFamily="34" charset="0"/>
                <a:cs typeface="Times New Roman" panose="02020603050405020304" pitchFamily="18" charset="0"/>
              </a:rPr>
              <a:t> на память</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0"/>
              </a:spcAft>
            </a:pPr>
            <a:endParaRPr lang="ru-RU" sz="10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100" i="1" dirty="0">
                <a:latin typeface="Times New Roman" panose="02020603050405020304" pitchFamily="18" charset="0"/>
                <a:ea typeface="Calibri" panose="020F0502020204030204" pitchFamily="34" charset="0"/>
                <a:cs typeface="Times New Roman" panose="02020603050405020304" pitchFamily="18" charset="0"/>
              </a:rPr>
              <a:t>Социальный педагог: Калистратова А.В</a:t>
            </a:r>
            <a:r>
              <a:rPr lang="ru-RU" sz="1100" i="1"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0"/>
              </a:spcAft>
            </a:pPr>
            <a:r>
              <a:rPr lang="ru-RU" sz="1100" i="1" dirty="0" smtClean="0">
                <a:effectLst/>
                <a:latin typeface="Times New Roman" panose="02020603050405020304" pitchFamily="18" charset="0"/>
                <a:ea typeface="Calibri" panose="020F0502020204030204" pitchFamily="34" charset="0"/>
                <a:cs typeface="Times New Roman" panose="02020603050405020304" pitchFamily="18" charset="0"/>
              </a:rPr>
              <a:t>Воспитанница: Диана З.</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26362">
            <a:off x="3888513" y="5851770"/>
            <a:ext cx="1936598" cy="2582130"/>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16920">
            <a:off x="246186" y="200198"/>
            <a:ext cx="1836914" cy="2449218"/>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1791">
            <a:off x="344648" y="3003341"/>
            <a:ext cx="1844460" cy="2459279"/>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27607">
            <a:off x="1032890" y="5816172"/>
            <a:ext cx="1963296" cy="2617728"/>
          </a:xfrm>
          <a:prstGeom prst="rect">
            <a:avLst/>
          </a:prstGeom>
        </p:spPr>
      </p:pic>
    </p:spTree>
    <p:extLst>
      <p:ext uri="{BB962C8B-B14F-4D97-AF65-F5344CB8AC3E}">
        <p14:creationId xmlns:p14="http://schemas.microsoft.com/office/powerpoint/2010/main" val="2669985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oformi-foto.ru/png_tmp/244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858000" cy="8783639"/>
          </a:xfrm>
          <a:prstGeom prst="rect">
            <a:avLst/>
          </a:prstGeom>
          <a:noFill/>
          <a:extLst>
            <a:ext uri="{909E8E84-426E-40DD-AFC4-6F175D3DCCD1}">
              <a14:hiddenFill xmlns:a14="http://schemas.microsoft.com/office/drawing/2010/main">
                <a:solidFill>
                  <a:srgbClr val="FFFFFF"/>
                </a:solidFill>
              </a14:hiddenFill>
            </a:ext>
          </a:extLst>
        </p:spPr>
      </p:pic>
      <p:sp>
        <p:nvSpPr>
          <p:cNvPr id="2" name="Нижний колонтитул 1"/>
          <p:cNvSpPr>
            <a:spLocks noGrp="1"/>
          </p:cNvSpPr>
          <p:nvPr>
            <p:ph type="ftr" sz="quarter" idx="11"/>
          </p:nvPr>
        </p:nvSpPr>
        <p:spPr/>
        <p:txBody>
          <a:bodyPr/>
          <a:lstStyle/>
          <a:p>
            <a:endParaRPr lang="ru-RU"/>
          </a:p>
        </p:txBody>
      </p:sp>
      <p:sp>
        <p:nvSpPr>
          <p:cNvPr id="3" name="Номер слайда 2"/>
          <p:cNvSpPr>
            <a:spLocks noGrp="1"/>
          </p:cNvSpPr>
          <p:nvPr>
            <p:ph type="sldNum" sz="quarter" idx="12"/>
          </p:nvPr>
        </p:nvSpPr>
        <p:spPr/>
        <p:txBody>
          <a:bodyPr/>
          <a:lstStyle/>
          <a:p>
            <a:r>
              <a:rPr lang="ru-RU" dirty="0"/>
              <a:t>4</a:t>
            </a:r>
          </a:p>
        </p:txBody>
      </p:sp>
      <p:sp>
        <p:nvSpPr>
          <p:cNvPr id="8" name="Прямоугольник 7"/>
          <p:cNvSpPr/>
          <p:nvPr/>
        </p:nvSpPr>
        <p:spPr>
          <a:xfrm>
            <a:off x="2491112" y="159122"/>
            <a:ext cx="1875774" cy="68505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07000"/>
              </a:lnSpc>
              <a:spcAft>
                <a:spcPts val="0"/>
              </a:spcAft>
            </a:pPr>
            <a:r>
              <a:rPr lang="ru-RU" b="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В гостях на МАШЗАВОДЕ</a:t>
            </a:r>
            <a:endParaRPr lang="ru-RU"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151774" y="929958"/>
            <a:ext cx="6541475" cy="266137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16 августа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мы </a:t>
            </a:r>
            <a:r>
              <a:rPr lang="ru-RU" sz="1200" dirty="0">
                <a:latin typeface="Times New Roman" panose="02020603050405020304" pitchFamily="18" charset="0"/>
                <a:ea typeface="Calibri" panose="020F0502020204030204" pitchFamily="34" charset="0"/>
                <a:cs typeface="Times New Roman" panose="02020603050405020304" pitchFamily="18" charset="0"/>
              </a:rPr>
              <a:t>посетили выставочный комплекс музей науки  и техники "Туламашзавод", который был открыт 27 января 1995 года. </a:t>
            </a: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Производственное объединение Туламашзавод — один из крупнейших холдингов, включающий в себя материнскую Акционерную компанию Туламашзавод и двадцать дочерних обществ, в равной степени ориентированных как на выпуск изделий для оборонной промышленности, так и на производство продукции гражданского назначения.</a:t>
            </a: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Туламашзавод находится на историческом месте — тульской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Фроловской</a:t>
            </a:r>
            <a:r>
              <a:rPr lang="ru-RU" sz="1200" dirty="0">
                <a:latin typeface="Times New Roman" panose="02020603050405020304" pitchFamily="18" charset="0"/>
                <a:ea typeface="Calibri" panose="020F0502020204030204" pitchFamily="34" charset="0"/>
                <a:cs typeface="Times New Roman" panose="02020603050405020304" pitchFamily="18" charset="0"/>
              </a:rPr>
              <a:t> слободе, известной своими мастерами. </a:t>
            </a: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Во время Великой Отечественной войны завод был полностью эвакуирован в Куйбышев, Саратов, Златоуст, а с января 1942 года возобновил работу и в Туле, выпуская оружие для фронта. Легендарный станковый пулемет МАКСИМ, авиационные пулеметы ШКАС, авиационные пушки, 120-мм и 160-мм минометы помогали громить врага и приближать день Победы</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1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4240" t="7584" r="11509" b="7785"/>
          <a:stretch/>
        </p:blipFill>
        <p:spPr>
          <a:xfrm>
            <a:off x="2599303" y="3765787"/>
            <a:ext cx="1767583" cy="1510999"/>
          </a:xfrm>
          <a:prstGeom prst="rect">
            <a:avLst/>
          </a:prstGeom>
          <a:ln w="19050">
            <a:solidFill>
              <a:srgbClr val="00CC00"/>
            </a:solidFill>
          </a:ln>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3580" y="4000391"/>
            <a:ext cx="2042816" cy="1532112"/>
          </a:xfrm>
          <a:prstGeom prst="rect">
            <a:avLst/>
          </a:prstGeom>
          <a:ln w="19050">
            <a:solidFill>
              <a:srgbClr val="00CC00"/>
            </a:solidFill>
          </a:ln>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582" y="3955689"/>
            <a:ext cx="2014131" cy="1510599"/>
          </a:xfrm>
          <a:prstGeom prst="rect">
            <a:avLst/>
          </a:prstGeom>
          <a:ln w="19050">
            <a:solidFill>
              <a:srgbClr val="00CC00"/>
            </a:solidFill>
          </a:ln>
        </p:spPr>
      </p:pic>
      <p:sp>
        <p:nvSpPr>
          <p:cNvPr id="11" name="Прямоугольник 10"/>
          <p:cNvSpPr/>
          <p:nvPr/>
        </p:nvSpPr>
        <p:spPr>
          <a:xfrm>
            <a:off x="151774" y="5641147"/>
            <a:ext cx="6541474" cy="28589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lnSpc>
                <a:spcPct val="107000"/>
              </a:lnSpc>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За мужество и героизм, проявленные в борьбе с врагами нашей Родины, более шести с половиной тысяч человек были награждены орденами и медалями. В центральном сквере завода воздвигнут Мемориал памяти заводчан, погибших, защищая Родину. Горит Вечный огонь славы, доставленный с Площади Победы. В честь трудового подвига заводчан воздвигнут мемориальный комплекс «ТУЛАМАШЗАВОД в годы Великой Отечественной войны 1941–1945».</a:t>
            </a:r>
          </a:p>
          <a:p>
            <a:pPr lvl="0" algn="just">
              <a:lnSpc>
                <a:spcPct val="107000"/>
              </a:lnSpc>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В настоящее время осваивается выпуск грузовых мотороллеров с дизельным двигателем собственного производства; дизель-генераторные установки — автономный источник питания для бронетанковой техники; агрегаты дизель-генераторные; </a:t>
            </a:r>
            <a:r>
              <a:rPr lang="ru-RU" sz="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электроагрегаты</a:t>
            </a: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силовые установки для судов малого флота; мотопомпы пожарные и отливные, мобильные пожарные установки для самозащиты населения от пожаров. Налажено производство </a:t>
            </a:r>
            <a:r>
              <a:rPr lang="ru-RU" sz="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мотокультиваторов</a:t>
            </a: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и мотоблоков с различным навесным оборудованием.</a:t>
            </a:r>
          </a:p>
          <a:p>
            <a:pPr lvl="0" algn="just">
              <a:lnSpc>
                <a:spcPct val="107000"/>
              </a:lnSpc>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Машзавод продолжает славные традиции Тульских мастеров</a:t>
            </a:r>
            <a:r>
              <a:rPr lang="ru-RU" sz="12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lvl="0" algn="just">
              <a:lnSpc>
                <a:spcPct val="107000"/>
              </a:lnSpc>
            </a:pPr>
            <a:r>
              <a:rPr lang="ru-RU" sz="1200"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Воспитатель: Зубакова О.В., воспитанник: Александр Т.</a:t>
            </a:r>
            <a:endParaRPr lang="ru-RU" sz="1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02615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oformi-foto.ru/png_tmp/244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858000" cy="8783639"/>
          </a:xfrm>
          <a:prstGeom prst="rect">
            <a:avLst/>
          </a:prstGeom>
          <a:noFill/>
          <a:extLst>
            <a:ext uri="{909E8E84-426E-40DD-AFC4-6F175D3DCCD1}">
              <a14:hiddenFill xmlns:a14="http://schemas.microsoft.com/office/drawing/2010/main">
                <a:solidFill>
                  <a:srgbClr val="FFFFFF"/>
                </a:solidFill>
              </a14:hiddenFill>
            </a:ext>
          </a:extLst>
        </p:spPr>
      </p:pic>
      <p:sp>
        <p:nvSpPr>
          <p:cNvPr id="2" name="Нижний колонтитул 1"/>
          <p:cNvSpPr>
            <a:spLocks noGrp="1"/>
          </p:cNvSpPr>
          <p:nvPr>
            <p:ph type="ftr" sz="quarter" idx="11"/>
          </p:nvPr>
        </p:nvSpPr>
        <p:spPr/>
        <p:txBody>
          <a:bodyPr/>
          <a:lstStyle/>
          <a:p>
            <a:endParaRPr lang="ru-RU"/>
          </a:p>
        </p:txBody>
      </p:sp>
      <p:sp>
        <p:nvSpPr>
          <p:cNvPr id="3" name="Номер слайда 2"/>
          <p:cNvSpPr>
            <a:spLocks noGrp="1"/>
          </p:cNvSpPr>
          <p:nvPr>
            <p:ph type="sldNum" sz="quarter" idx="12"/>
          </p:nvPr>
        </p:nvSpPr>
        <p:spPr/>
        <p:txBody>
          <a:bodyPr/>
          <a:lstStyle/>
          <a:p>
            <a:r>
              <a:rPr lang="ru-RU" dirty="0"/>
              <a:t>5</a:t>
            </a:r>
          </a:p>
        </p:txBody>
      </p:sp>
      <p:sp>
        <p:nvSpPr>
          <p:cNvPr id="9" name="Прямоугольник 8"/>
          <p:cNvSpPr/>
          <p:nvPr/>
        </p:nvSpPr>
        <p:spPr>
          <a:xfrm>
            <a:off x="213977" y="1907107"/>
            <a:ext cx="6094957" cy="4242315"/>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07000"/>
              </a:lnSpc>
              <a:spcAft>
                <a:spcPts val="0"/>
              </a:spcAft>
            </a:pPr>
            <a:r>
              <a:rPr lang="ru-RU" sz="1200" dirty="0" smtClean="0">
                <a:latin typeface="Times New Roman" panose="02020603050405020304" pitchFamily="18" charset="0"/>
                <a:ea typeface="Calibri" panose="020F0502020204030204" pitchFamily="34" charset="0"/>
                <a:cs typeface="Times New Roman" panose="02020603050405020304" pitchFamily="18" charset="0"/>
              </a:rPr>
              <a:t>Самовар </a:t>
            </a:r>
            <a:r>
              <a:rPr lang="ru-RU" sz="1200" dirty="0">
                <a:latin typeface="Times New Roman" panose="02020603050405020304" pitchFamily="18" charset="0"/>
                <a:ea typeface="Calibri" panose="020F0502020204030204" pitchFamily="34" charset="0"/>
                <a:cs typeface="Times New Roman" panose="02020603050405020304" pitchFamily="18" charset="0"/>
              </a:rPr>
              <a:t>для нас гордость особая! При упоминании о самоваре у всякого человека возникает четкая ассоциация с городом Тула. И это не удивительно. Тула во все века славилась производством этой уникальной утвари. Потому самовар и стал узнаваемым символом города, да и всей России в целом. 17 августа отмечают день Самовара.  С этим замечательным праздником познакомили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малышей </a:t>
            </a:r>
            <a:r>
              <a:rPr lang="ru-RU" sz="1200" dirty="0">
                <a:latin typeface="Times New Roman" panose="02020603050405020304" pitchFamily="18" charset="0"/>
                <a:ea typeface="Calibri" panose="020F0502020204030204" pitchFamily="34" charset="0"/>
                <a:cs typeface="Times New Roman" panose="02020603050405020304" pitchFamily="18" charset="0"/>
              </a:rPr>
              <a:t>логопед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Барашкова</a:t>
            </a:r>
            <a:r>
              <a:rPr lang="ru-RU" sz="1200" dirty="0">
                <a:latin typeface="Times New Roman" panose="02020603050405020304" pitchFamily="18" charset="0"/>
                <a:ea typeface="Calibri" panose="020F0502020204030204" pitchFamily="34" charset="0"/>
                <a:cs typeface="Times New Roman" panose="02020603050405020304" pitchFamily="18" charset="0"/>
              </a:rPr>
              <a:t> Е.Е. и воспитатель Куренкова М.В.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Существует легенда, по которой самовар появился в России благодаря Петру I – он привёз его из Голландии, как диковинное и новаторское приспособление.</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Есть и другая версия, согласно которой родиной самовара является даже не Тула, а Урал, а создателем его – тульский кузнец Демидов. Отправившись в далеком 1701 году в поездку на Урал, промышленник Демидов вместе с искусными медных дел мастерами положили начало династии самоваров.</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История самовара витиевата и неоднозначна. О появлении первого самовара согласно документально подтвержденным данным известно следующее: в 1778 году, в городе Тула, на улице Штыковой, два брата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Лисицины</a:t>
            </a:r>
            <a:r>
              <a:rPr lang="ru-RU" sz="1200" dirty="0">
                <a:latin typeface="Times New Roman" panose="02020603050405020304" pitchFamily="18" charset="0"/>
                <a:ea typeface="Calibri" panose="020F0502020204030204" pitchFamily="34" charset="0"/>
                <a:cs typeface="Times New Roman" panose="02020603050405020304" pitchFamily="18" charset="0"/>
              </a:rPr>
              <a:t> начали первое производство самоваров. Поначалу, это было небольшое заведение по изготовлению самоваров. Именно благодаря ему Тулу зачастую считают родиной русского самовара.</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Во время мероприятия малыши познакомились с самоваром, отгадали загадки, поиграли в народные игры.  Мероприятие завершилось чаепитием</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0"/>
              </a:spcAft>
            </a:pP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i="1" dirty="0">
                <a:latin typeface="Times New Roman" panose="02020603050405020304" pitchFamily="18" charset="0"/>
                <a:ea typeface="Calibri" panose="020F0502020204030204" pitchFamily="34" charset="0"/>
                <a:cs typeface="Times New Roman" panose="02020603050405020304" pitchFamily="18" charset="0"/>
              </a:rPr>
              <a:t>Логопед: </a:t>
            </a:r>
            <a:r>
              <a:rPr lang="ru-RU" sz="1200" i="1" dirty="0" err="1">
                <a:latin typeface="Times New Roman" panose="02020603050405020304" pitchFamily="18" charset="0"/>
                <a:ea typeface="Calibri" panose="020F0502020204030204" pitchFamily="34" charset="0"/>
                <a:cs typeface="Times New Roman" panose="02020603050405020304" pitchFamily="18" charset="0"/>
              </a:rPr>
              <a:t>Барашкова</a:t>
            </a:r>
            <a:r>
              <a:rPr lang="ru-RU" sz="1200" i="1" dirty="0">
                <a:latin typeface="Times New Roman" panose="02020603050405020304" pitchFamily="18" charset="0"/>
                <a:ea typeface="Calibri" panose="020F0502020204030204" pitchFamily="34" charset="0"/>
                <a:cs typeface="Times New Roman" panose="02020603050405020304" pitchFamily="18" charset="0"/>
              </a:rPr>
              <a:t> Е.Е.</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2487876" y="168420"/>
            <a:ext cx="1882247" cy="40011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ru-RU" sz="2000" b="1" dirty="0" smtClean="0">
                <a:solidFill>
                  <a:srgbClr val="FF00FF"/>
                </a:solidFill>
              </a:rPr>
              <a:t>День самовара</a:t>
            </a:r>
            <a:endParaRPr lang="ru-RU" sz="2000" b="1" dirty="0">
              <a:solidFill>
                <a:srgbClr val="FF00FF"/>
              </a:solidFill>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266" y="6580701"/>
            <a:ext cx="2733919" cy="196927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6580701"/>
            <a:ext cx="2708031" cy="1895622"/>
          </a:xfrm>
          <a:prstGeom prst="rect">
            <a:avLst/>
          </a:prstGeom>
        </p:spPr>
      </p:pic>
      <p:sp>
        <p:nvSpPr>
          <p:cNvPr id="7" name="Прямоугольник 6"/>
          <p:cNvSpPr/>
          <p:nvPr/>
        </p:nvSpPr>
        <p:spPr>
          <a:xfrm>
            <a:off x="2871788" y="826682"/>
            <a:ext cx="3429000" cy="1080424"/>
          </a:xfrm>
          <a:prstGeom prst="rect">
            <a:avLst/>
          </a:prstGeom>
        </p:spPr>
        <p:txBody>
          <a:bodyPr>
            <a:spAutoFit/>
          </a:bodyPr>
          <a:lstStyle/>
          <a:p>
            <a:pPr lvl="0" algn="r">
              <a:lnSpc>
                <a:spcPct val="107000"/>
              </a:lnSpc>
            </a:pPr>
            <a:r>
              <a:rPr lang="ru-RU" sz="1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Пусть сейчас не вьётся пар </a:t>
            </a:r>
            <a:endParaRPr lang="ru-RU" sz="1200" i="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lvl="0" algn="r">
              <a:lnSpc>
                <a:spcPct val="107000"/>
              </a:lnSpc>
            </a:pPr>
            <a:r>
              <a:rPr lang="ru-RU" sz="1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И не слышно пения, </a:t>
            </a:r>
            <a:endParaRPr lang="ru-RU" sz="1200" i="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lvl="0" algn="r">
              <a:lnSpc>
                <a:spcPct val="107000"/>
              </a:lnSpc>
            </a:pPr>
            <a:r>
              <a:rPr lang="ru-RU" sz="1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Но как прежде самовар </a:t>
            </a:r>
            <a:endParaRPr lang="ru-RU" sz="1200" i="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lvl="0" algn="r">
              <a:lnSpc>
                <a:spcPct val="107000"/>
              </a:lnSpc>
            </a:pPr>
            <a:r>
              <a:rPr lang="ru-RU" sz="1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Дарит настроение! </a:t>
            </a:r>
            <a:endParaRPr lang="ru-RU" sz="1200" i="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2033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oformi-foto.ru/png_tmp/244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858000" cy="8783639"/>
          </a:xfrm>
          <a:prstGeom prst="rect">
            <a:avLst/>
          </a:prstGeom>
          <a:noFill/>
          <a:extLst>
            <a:ext uri="{909E8E84-426E-40DD-AFC4-6F175D3DCCD1}">
              <a14:hiddenFill xmlns:a14="http://schemas.microsoft.com/office/drawing/2010/main">
                <a:solidFill>
                  <a:srgbClr val="FFFFFF"/>
                </a:solidFill>
              </a14:hiddenFill>
            </a:ext>
          </a:extLst>
        </p:spPr>
      </p:pic>
      <p:sp>
        <p:nvSpPr>
          <p:cNvPr id="2" name="Нижний колонтитул 1"/>
          <p:cNvSpPr>
            <a:spLocks noGrp="1"/>
          </p:cNvSpPr>
          <p:nvPr>
            <p:ph type="ftr" sz="quarter" idx="11"/>
          </p:nvPr>
        </p:nvSpPr>
        <p:spPr/>
        <p:txBody>
          <a:bodyPr/>
          <a:lstStyle/>
          <a:p>
            <a:endParaRPr lang="ru-RU"/>
          </a:p>
        </p:txBody>
      </p:sp>
      <p:sp>
        <p:nvSpPr>
          <p:cNvPr id="3" name="Номер слайда 2"/>
          <p:cNvSpPr>
            <a:spLocks noGrp="1"/>
          </p:cNvSpPr>
          <p:nvPr>
            <p:ph type="sldNum" sz="quarter" idx="12"/>
          </p:nvPr>
        </p:nvSpPr>
        <p:spPr/>
        <p:txBody>
          <a:bodyPr/>
          <a:lstStyle/>
          <a:p>
            <a:r>
              <a:rPr lang="ru-RU" dirty="0"/>
              <a:t>6</a:t>
            </a:r>
          </a:p>
        </p:txBody>
      </p:sp>
      <p:sp>
        <p:nvSpPr>
          <p:cNvPr id="9" name="Прямоугольник 8"/>
          <p:cNvSpPr/>
          <p:nvPr/>
        </p:nvSpPr>
        <p:spPr>
          <a:xfrm>
            <a:off x="173838" y="728624"/>
            <a:ext cx="6189228" cy="523040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26 августа отмечается добрый праздник – День благодарности собаке. "Собака - друг человека"… Под таким замечательным девизом прошло мероприятие у малышей </a:t>
            </a:r>
            <a:r>
              <a:rPr lang="en-US" sz="1200" dirty="0" smtClean="0">
                <a:latin typeface="Times New Roman" panose="02020603050405020304" pitchFamily="18" charset="0"/>
                <a:ea typeface="Calibri" panose="020F0502020204030204" pitchFamily="34" charset="0"/>
                <a:cs typeface="Times New Roman" panose="02020603050405020304" pitchFamily="18" charset="0"/>
              </a:rPr>
              <a:t>I</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группы.</a:t>
            </a:r>
            <a:endParaRPr lang="ru-RU" sz="1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Считается, что именно собака стала первым одомашненным животным. Она была верным помощником на охоте, выслеживала и загоняла дичь, а в повседневной жизни охраняла стада животных и жилище.</a:t>
            </a: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Человечество знает немало беспримерных подвигов собак, спасавших человеческие жизни в тяжёлых природных и погодных условиях, в условиях ограниченной связи с цивилизацией, доставлявших жизненно важные грузы и медикаменты в поражённые эпидемиями города, куда не могли добраться люди. Собаки спасали людей под завалами после землетрясений, разыскивали потерявшихся в лесу людей, спасали тонущих. </a:t>
            </a: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У Дня благодарности собаке есть свои традиции. Накануне праздника в социальных сетях проводятся конкурсы фотографий, организуются сборы пожертвований для собачьих приютов.</a:t>
            </a: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Собак в этот день стараются баловать различными лакомствами и уделяют им больше внимания, чем обычно.</a:t>
            </a: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Организаторы праздника и активисты призывают обратить внимание людей на острую проблему брошенных домашних животных. Собаководы и защитники животных говорят о необходимости осознанно относиться к выбору домашнего питомца, проявлять по отношению к своим четвероногим друзьям больше внимания и ласки, помогать приютам для бездомных животных.</a:t>
            </a: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заключение мероприятия ребята посмотрели фильм об особенностях и подвигах собак, а во время прогулки выполнили творческую работу из природного материала под названием «Мой четвероногий друг». </a:t>
            </a:r>
            <a:endParaRPr lang="ru-RU" sz="12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endParaRPr lang="ru-RU" sz="1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i="1" dirty="0">
                <a:latin typeface="Times New Roman" panose="02020603050405020304" pitchFamily="18" charset="0"/>
                <a:ea typeface="Calibri" panose="020F0502020204030204" pitchFamily="34" charset="0"/>
                <a:cs typeface="Times New Roman" panose="02020603050405020304" pitchFamily="18" charset="0"/>
              </a:rPr>
              <a:t>Воспитатель: Лукьянова М.А.</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1542061" y="150202"/>
            <a:ext cx="3499676"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ru-RU" b="1" dirty="0" smtClean="0">
                <a:solidFill>
                  <a:srgbClr val="CC3300"/>
                </a:solidFill>
                <a:latin typeface="Segoe Print" panose="02000600000000000000" pitchFamily="2" charset="0"/>
              </a:rPr>
              <a:t>О братьях наших меньших</a:t>
            </a:r>
            <a:endParaRPr lang="ru-RU" b="1" dirty="0">
              <a:solidFill>
                <a:srgbClr val="CC3300"/>
              </a:solidFill>
              <a:latin typeface="Segoe Print" panose="02000600000000000000" pitchFamily="2"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969" y="6161894"/>
            <a:ext cx="2133599" cy="160019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6288" y="6214932"/>
            <a:ext cx="2049706" cy="1537280"/>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5423" t="23623" r="618" b="4305"/>
          <a:stretch/>
        </p:blipFill>
        <p:spPr>
          <a:xfrm>
            <a:off x="2668282" y="6846322"/>
            <a:ext cx="1723291" cy="1762457"/>
          </a:xfrm>
          <a:prstGeom prst="rect">
            <a:avLst/>
          </a:prstGeom>
        </p:spPr>
      </p:pic>
    </p:spTree>
    <p:extLst>
      <p:ext uri="{BB962C8B-B14F-4D97-AF65-F5344CB8AC3E}">
        <p14:creationId xmlns:p14="http://schemas.microsoft.com/office/powerpoint/2010/main" val="18102353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oformi-foto.ru/png_tmp/244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858000" cy="8783639"/>
          </a:xfrm>
          <a:prstGeom prst="rect">
            <a:avLst/>
          </a:prstGeom>
          <a:noFill/>
          <a:extLst>
            <a:ext uri="{909E8E84-426E-40DD-AFC4-6F175D3DCCD1}">
              <a14:hiddenFill xmlns:a14="http://schemas.microsoft.com/office/drawing/2010/main">
                <a:solidFill>
                  <a:srgbClr val="FFFFFF"/>
                </a:solidFill>
              </a14:hiddenFill>
            </a:ext>
          </a:extLst>
        </p:spPr>
      </p:pic>
      <p:sp>
        <p:nvSpPr>
          <p:cNvPr id="2" name="Нижний колонтитул 1"/>
          <p:cNvSpPr>
            <a:spLocks noGrp="1"/>
          </p:cNvSpPr>
          <p:nvPr>
            <p:ph type="ftr" sz="quarter" idx="11"/>
          </p:nvPr>
        </p:nvSpPr>
        <p:spPr/>
        <p:txBody>
          <a:bodyPr/>
          <a:lstStyle/>
          <a:p>
            <a:endParaRPr lang="ru-RU"/>
          </a:p>
        </p:txBody>
      </p:sp>
      <p:sp>
        <p:nvSpPr>
          <p:cNvPr id="3" name="Номер слайда 2"/>
          <p:cNvSpPr>
            <a:spLocks noGrp="1"/>
          </p:cNvSpPr>
          <p:nvPr>
            <p:ph type="sldNum" sz="quarter" idx="12"/>
          </p:nvPr>
        </p:nvSpPr>
        <p:spPr/>
        <p:txBody>
          <a:bodyPr/>
          <a:lstStyle/>
          <a:p>
            <a:r>
              <a:rPr lang="ru-RU" dirty="0"/>
              <a:t>7</a:t>
            </a:r>
          </a:p>
        </p:txBody>
      </p:sp>
      <p:sp>
        <p:nvSpPr>
          <p:cNvPr id="6" name="Прямоугольник 5"/>
          <p:cNvSpPr/>
          <p:nvPr/>
        </p:nvSpPr>
        <p:spPr>
          <a:xfrm>
            <a:off x="173486" y="3003613"/>
            <a:ext cx="6563639" cy="523040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Волонтеры - наши постоянные, надежные друзья. Благодаря им, наши воспитанники имеют возможность выезжать за пределы учреждения. Организованные поездки позволяют развивать детей, обмениваться положительными эмоциями, теплом и улыбками, чего так не хватает в наши дни. </a:t>
            </a: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24 августа для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наших воспитанников </a:t>
            </a:r>
            <a:r>
              <a:rPr lang="ru-RU" sz="1200" dirty="0">
                <a:latin typeface="Times New Roman" panose="02020603050405020304" pitchFamily="18" charset="0"/>
                <a:ea typeface="Calibri" panose="020F0502020204030204" pitchFamily="34" charset="0"/>
                <a:cs typeface="Times New Roman" panose="02020603050405020304" pitchFamily="18" charset="0"/>
              </a:rPr>
              <a:t>волонтерами была организована поездка в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г.Москва</a:t>
            </a:r>
            <a:r>
              <a:rPr lang="ru-RU" sz="1200" dirty="0">
                <a:latin typeface="Times New Roman" panose="02020603050405020304" pitchFamily="18" charset="0"/>
                <a:ea typeface="Calibri" panose="020F0502020204030204" pitchFamily="34" charset="0"/>
                <a:cs typeface="Times New Roman" panose="02020603050405020304" pitchFamily="18" charset="0"/>
              </a:rPr>
              <a:t>.  Ребята посетили Музей занимательных наук.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Экспериментаниум</a:t>
            </a:r>
            <a:r>
              <a:rPr lang="ru-RU" sz="1200" dirty="0">
                <a:latin typeface="Times New Roman" panose="02020603050405020304" pitchFamily="18" charset="0"/>
                <a:ea typeface="Calibri" panose="020F0502020204030204" pitchFamily="34" charset="0"/>
                <a:cs typeface="Times New Roman" panose="02020603050405020304" pitchFamily="18" charset="0"/>
              </a:rPr>
              <a:t> — интерактивный московский музей, в котором в увлекательной форме можно узнать много интересного об окружающем мире и научных законах.</a:t>
            </a: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Как образуется торнадо? Как Леонардо да Винчи построил мост без единого гвоздя? Что такое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тепловизор</a:t>
            </a:r>
            <a:r>
              <a:rPr lang="ru-RU" sz="1200" dirty="0">
                <a:latin typeface="Times New Roman" panose="02020603050405020304" pitchFamily="18" charset="0"/>
                <a:ea typeface="Calibri" panose="020F0502020204030204" pitchFamily="34" charset="0"/>
                <a:cs typeface="Times New Roman" panose="02020603050405020304" pitchFamily="18" charset="0"/>
              </a:rPr>
              <a:t>? Умеют ли магниты летать, а маятники - рисовать?</a:t>
            </a:r>
            <a:br>
              <a:rPr lang="ru-RU" sz="1200" dirty="0">
                <a:latin typeface="Times New Roman" panose="02020603050405020304" pitchFamily="18" charset="0"/>
                <a:ea typeface="Calibri" panose="020F0502020204030204" pitchFamily="34" charset="0"/>
                <a:cs typeface="Times New Roman" panose="02020603050405020304" pitchFamily="18" charset="0"/>
              </a:rPr>
            </a:br>
            <a:r>
              <a:rPr lang="ru-RU" sz="1200" dirty="0">
                <a:latin typeface="Times New Roman" panose="02020603050405020304" pitchFamily="18" charset="0"/>
                <a:ea typeface="Calibri" panose="020F0502020204030204" pitchFamily="34" charset="0"/>
                <a:cs typeface="Times New Roman" panose="02020603050405020304" pitchFamily="18" charset="0"/>
              </a:rPr>
              <a:t>На эти и многие другие вопросы наши воспитанники пытались найти ответы в Музее занимательных наук.</a:t>
            </a: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Ребята посетили несколько залов, где были размещены экспонаты, дающие представление об основных областях науки. Процесс познания построен на принципе интерактивности — все предметы можно трогать, тщательно изучать со всех сторон и вообще всячески взаимодействовать с ними. Это превратило изучение серьезных вещей в захватывающее и запоминающееся действо. Например, дети узнали об устройстве Вселенной, о том, как образуется и распространяется звук, и даже увидели его. Также ребята увидели водную инсталляцию, объясняющую причину образования морских волн и механизм работы шлюза и водяной мельницы. </a:t>
            </a: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экспериментаниуме</a:t>
            </a:r>
            <a:r>
              <a:rPr lang="ru-RU" sz="1200" dirty="0">
                <a:latin typeface="Times New Roman" panose="02020603050405020304" pitchFamily="18" charset="0"/>
                <a:ea typeface="Calibri" panose="020F0502020204030204" pitchFamily="34" charset="0"/>
                <a:cs typeface="Times New Roman" panose="02020603050405020304" pitchFamily="18" charset="0"/>
              </a:rPr>
              <a:t> интересно и взрослым, и детям, поэтому очень не хотелось его покидать.</a:t>
            </a: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После посещения музея воспитатели и педагоги отправились на пикник, так как очень проголодались</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0"/>
              </a:spcAft>
            </a:pPr>
            <a:endParaRPr lang="ru-RU" sz="1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i="1" dirty="0">
                <a:latin typeface="Times New Roman" panose="02020603050405020304" pitchFamily="18" charset="0"/>
                <a:ea typeface="Calibri" panose="020F0502020204030204" pitchFamily="34" charset="0"/>
                <a:cs typeface="Times New Roman" panose="02020603050405020304" pitchFamily="18" charset="0"/>
              </a:rPr>
              <a:t>Воспитатели: </a:t>
            </a:r>
            <a:r>
              <a:rPr lang="ru-RU" sz="1200" i="1" dirty="0" err="1">
                <a:latin typeface="Times New Roman" panose="02020603050405020304" pitchFamily="18" charset="0"/>
                <a:ea typeface="Calibri" panose="020F0502020204030204" pitchFamily="34" charset="0"/>
                <a:cs typeface="Times New Roman" panose="02020603050405020304" pitchFamily="18" charset="0"/>
              </a:rPr>
              <a:t>Шаповалова</a:t>
            </a:r>
            <a:r>
              <a:rPr lang="ru-RU" sz="1200" i="1" dirty="0">
                <a:latin typeface="Times New Roman" panose="02020603050405020304" pitchFamily="18" charset="0"/>
                <a:ea typeface="Calibri" panose="020F0502020204030204" pitchFamily="34" charset="0"/>
                <a:cs typeface="Times New Roman" panose="02020603050405020304" pitchFamily="18" charset="0"/>
              </a:rPr>
              <a:t> В.И., Мохова Т.В</a:t>
            </a:r>
            <a:r>
              <a:rPr lang="ru-RU" sz="1200" i="1"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1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2271713" y="165507"/>
            <a:ext cx="2694520" cy="40011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ru-RU" sz="2000" b="1" dirty="0" smtClean="0">
                <a:solidFill>
                  <a:srgbClr val="00CC00"/>
                </a:solidFill>
              </a:rPr>
              <a:t>В </a:t>
            </a:r>
            <a:r>
              <a:rPr lang="ru-RU" sz="2000" b="1" dirty="0" err="1" smtClean="0">
                <a:solidFill>
                  <a:srgbClr val="00CC00"/>
                </a:solidFill>
              </a:rPr>
              <a:t>Экспериментаниуме</a:t>
            </a:r>
            <a:endParaRPr lang="ru-RU" sz="2000" b="1" dirty="0">
              <a:solidFill>
                <a:srgbClr val="00CC00"/>
              </a:solidFill>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815" y="747406"/>
            <a:ext cx="2602522" cy="1951892"/>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4971" y="747406"/>
            <a:ext cx="2602523" cy="1951892"/>
          </a:xfrm>
          <a:prstGeom prst="rect">
            <a:avLst/>
          </a:prstGeom>
        </p:spPr>
      </p:pic>
    </p:spTree>
    <p:extLst>
      <p:ext uri="{BB962C8B-B14F-4D97-AF65-F5344CB8AC3E}">
        <p14:creationId xmlns:p14="http://schemas.microsoft.com/office/powerpoint/2010/main" val="1118018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oformi-foto.ru/png_tmp/244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858000" cy="8783639"/>
          </a:xfrm>
          <a:prstGeom prst="rect">
            <a:avLst/>
          </a:prstGeom>
          <a:noFill/>
          <a:extLst>
            <a:ext uri="{909E8E84-426E-40DD-AFC4-6F175D3DCCD1}">
              <a14:hiddenFill xmlns:a14="http://schemas.microsoft.com/office/drawing/2010/main">
                <a:solidFill>
                  <a:srgbClr val="FFFFFF"/>
                </a:solidFill>
              </a14:hiddenFill>
            </a:ext>
          </a:extLst>
        </p:spPr>
      </p:pic>
      <p:sp>
        <p:nvSpPr>
          <p:cNvPr id="2" name="Нижний колонтитул 1"/>
          <p:cNvSpPr>
            <a:spLocks noGrp="1"/>
          </p:cNvSpPr>
          <p:nvPr>
            <p:ph type="ftr" sz="quarter" idx="11"/>
          </p:nvPr>
        </p:nvSpPr>
        <p:spPr/>
        <p:txBody>
          <a:bodyPr/>
          <a:lstStyle/>
          <a:p>
            <a:endParaRPr lang="ru-RU"/>
          </a:p>
        </p:txBody>
      </p:sp>
      <p:sp>
        <p:nvSpPr>
          <p:cNvPr id="3" name="Номер слайда 2"/>
          <p:cNvSpPr>
            <a:spLocks noGrp="1"/>
          </p:cNvSpPr>
          <p:nvPr>
            <p:ph type="sldNum" sz="quarter" idx="12"/>
          </p:nvPr>
        </p:nvSpPr>
        <p:spPr/>
        <p:txBody>
          <a:bodyPr/>
          <a:lstStyle/>
          <a:p>
            <a:r>
              <a:rPr lang="ru-RU" dirty="0"/>
              <a:t>8</a:t>
            </a:r>
          </a:p>
        </p:txBody>
      </p:sp>
      <p:sp>
        <p:nvSpPr>
          <p:cNvPr id="8" name="Прямоугольник 7"/>
          <p:cNvSpPr/>
          <p:nvPr/>
        </p:nvSpPr>
        <p:spPr>
          <a:xfrm>
            <a:off x="100208" y="803028"/>
            <a:ext cx="6657584" cy="462107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19 августа Православная церковь отмечает праздник Преображение Господне.  В простонародье говорят "Яблочный спас".  Раньше не разрешалось православным людям вообще до Яблочного Спаса кушать никакие фрукты. В этот праздник люди приносят Природе благодарение за труды, которые они благополучно завершили летом. Яблочный спас - это торжество нового урожая на земле и новой жизни.</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 этим замечательным праздником познакомили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малышей </a:t>
            </a:r>
            <a:r>
              <a:rPr lang="ru-RU" sz="1200" dirty="0">
                <a:latin typeface="Times New Roman" panose="02020603050405020304" pitchFamily="18" charset="0"/>
                <a:ea typeface="Calibri" panose="020F0502020204030204" pitchFamily="34" charset="0"/>
                <a:cs typeface="Times New Roman" panose="02020603050405020304" pitchFamily="18" charset="0"/>
              </a:rPr>
              <a:t>логопед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Барашкова</a:t>
            </a:r>
            <a:r>
              <a:rPr lang="ru-RU" sz="1200" dirty="0">
                <a:latin typeface="Times New Roman" panose="02020603050405020304" pitchFamily="18" charset="0"/>
                <a:ea typeface="Calibri" panose="020F0502020204030204" pitchFamily="34" charset="0"/>
                <a:cs typeface="Times New Roman" panose="02020603050405020304" pitchFamily="18" charset="0"/>
              </a:rPr>
              <a:t> Е.Е. и воспитатель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Семёнова</a:t>
            </a:r>
            <a:r>
              <a:rPr lang="ru-RU" sz="1200" dirty="0">
                <a:latin typeface="Times New Roman" panose="02020603050405020304" pitchFamily="18" charset="0"/>
                <a:ea typeface="Calibri" panose="020F0502020204030204" pitchFamily="34" charset="0"/>
                <a:cs typeface="Times New Roman" panose="02020603050405020304" pitchFamily="18" charset="0"/>
              </a:rPr>
              <a:t> Л.А.  В ходе мероприятия ребята рассмотрели, поиграли и  попробовали на вкус яблоки.</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Дети среднего школьного возраста</a:t>
            </a:r>
            <a:r>
              <a:rPr lang="ru-RU" sz="1200" dirty="0">
                <a:latin typeface="Calibri" panose="020F0502020204030204" pitchFamily="34" charset="0"/>
                <a:ea typeface="Calibri" panose="020F0502020204030204" pitchFamily="34" charset="0"/>
                <a:cs typeface="Times New Roman" panose="02020603050405020304" pitchFamily="18" charset="0"/>
              </a:rPr>
              <a:t> </a:t>
            </a:r>
            <a:r>
              <a:rPr lang="ru-RU" sz="1200" dirty="0">
                <a:latin typeface="Times New Roman" panose="02020603050405020304" pitchFamily="18" charset="0"/>
                <a:ea typeface="Calibri" panose="020F0502020204030204" pitchFamily="34" charset="0"/>
                <a:cs typeface="Times New Roman" panose="02020603050405020304" pitchFamily="18" charset="0"/>
              </a:rPr>
              <a:t>собирали яблоки в саду, чтобы отметить вкусный праздник пирогом, который вечером и испекли.</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Существуют приметы и поверья в этот день. Многие приметы на Яблочный спас связаны с погодой. Если в этот день идёт дождь, то считалось, что зима будет холодной. Солнце и тепло в древности считали предвестником снежной и тёплой зимы.</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У праздника есть свои традиции.</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Вечером перед праздником проходит большое церковное богослужение, а утром — литургия с крестным ходом. Храмы украшаются лампами, а священники в этот день служат в праздничном белом облачении. Прихожане часто приносят с собой корзинки с яблоками, виноградом и другими древесными плодами, а также колосья пшеницы. После освящения фрукты можно употреблять в пищу.</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этот день верующие просят благословить свои посевы. Главным символом праздника все же остается яблоко, которые не вкушают до освящения. Во время праздника продолжается Успенский пост, поэтому остальные ограничения во вкушении пищи тоже остаются в силе</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0"/>
              </a:spcAft>
            </a:pP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i="1" dirty="0">
                <a:latin typeface="Times New Roman" panose="02020603050405020304" pitchFamily="18" charset="0"/>
                <a:ea typeface="Calibri" panose="020F0502020204030204" pitchFamily="34" charset="0"/>
                <a:cs typeface="Times New Roman" panose="02020603050405020304" pitchFamily="18" charset="0"/>
              </a:rPr>
              <a:t>Воспитатель: </a:t>
            </a:r>
            <a:r>
              <a:rPr lang="ru-RU" sz="1200" i="1" dirty="0" err="1">
                <a:latin typeface="Times New Roman" panose="02020603050405020304" pitchFamily="18" charset="0"/>
                <a:ea typeface="Calibri" panose="020F0502020204030204" pitchFamily="34" charset="0"/>
                <a:cs typeface="Times New Roman" panose="02020603050405020304" pitchFamily="18" charset="0"/>
              </a:rPr>
              <a:t>Семёнова</a:t>
            </a:r>
            <a:r>
              <a:rPr lang="ru-RU" sz="1200" i="1" dirty="0">
                <a:latin typeface="Times New Roman" panose="02020603050405020304" pitchFamily="18" charset="0"/>
                <a:ea typeface="Calibri" panose="020F0502020204030204" pitchFamily="34" charset="0"/>
                <a:cs typeface="Times New Roman" panose="02020603050405020304" pitchFamily="18" charset="0"/>
              </a:rPr>
              <a:t> Л.А</a:t>
            </a:r>
            <a:r>
              <a:rPr lang="ru-RU" sz="1200" i="1" dirty="0" smtClean="0">
                <a:latin typeface="Times New Roman" panose="02020603050405020304" pitchFamily="18" charset="0"/>
                <a:ea typeface="Calibri" panose="020F0502020204030204" pitchFamily="34" charset="0"/>
                <a:cs typeface="Times New Roman" panose="02020603050405020304" pitchFamily="18" charset="0"/>
              </a:rPr>
              <a:t>.</a:t>
            </a:r>
            <a:r>
              <a:rPr lang="ru-RU" sz="1100" dirty="0" smtClean="0">
                <a:latin typeface="Calibri" panose="020F0502020204030204" pitchFamily="34" charset="0"/>
                <a:ea typeface="Calibri" panose="020F0502020204030204" pitchFamily="34" charset="0"/>
                <a:cs typeface="Times New Roman" panose="02020603050405020304" pitchFamily="18" charset="0"/>
              </a:rPr>
              <a:t>, </a:t>
            </a:r>
            <a:r>
              <a:rPr lang="ru-RU" sz="1100" i="1" dirty="0" smtClean="0">
                <a:latin typeface="Times New Roman" panose="02020603050405020304" pitchFamily="18" charset="0"/>
                <a:ea typeface="Calibri" panose="020F0502020204030204" pitchFamily="34" charset="0"/>
                <a:cs typeface="Times New Roman" panose="02020603050405020304" pitchFamily="18" charset="0"/>
              </a:rPr>
              <a:t>логопед: </a:t>
            </a:r>
            <a:r>
              <a:rPr lang="ru-RU" sz="1100" i="1" dirty="0" err="1" smtClean="0">
                <a:latin typeface="Times New Roman" panose="02020603050405020304" pitchFamily="18" charset="0"/>
                <a:ea typeface="Calibri" panose="020F0502020204030204" pitchFamily="34" charset="0"/>
                <a:cs typeface="Times New Roman" panose="02020603050405020304" pitchFamily="18" charset="0"/>
              </a:rPr>
              <a:t>Барашкова</a:t>
            </a:r>
            <a:r>
              <a:rPr lang="ru-RU" sz="1100" i="1" dirty="0" smtClean="0">
                <a:latin typeface="Times New Roman" panose="02020603050405020304" pitchFamily="18" charset="0"/>
                <a:ea typeface="Calibri" panose="020F0502020204030204" pitchFamily="34" charset="0"/>
                <a:cs typeface="Times New Roman" panose="02020603050405020304" pitchFamily="18" charset="0"/>
              </a:rPr>
              <a:t> Е.Е.</a:t>
            </a:r>
            <a:r>
              <a:rPr lang="ru-RU" sz="1200" dirty="0">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p:cNvSpPr txBox="1"/>
          <p:nvPr/>
        </p:nvSpPr>
        <p:spPr>
          <a:xfrm>
            <a:off x="2271713" y="123818"/>
            <a:ext cx="2193421"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ru-RU" sz="2400" b="1" i="1" dirty="0" smtClean="0">
                <a:solidFill>
                  <a:srgbClr val="CC3300"/>
                </a:solidFill>
              </a:rPr>
              <a:t>Яблочный спас</a:t>
            </a:r>
            <a:endParaRPr lang="ru-RU" sz="2400" b="1" i="1" dirty="0">
              <a:solidFill>
                <a:srgbClr val="CC3300"/>
              </a:solidFill>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246" y="5800175"/>
            <a:ext cx="2215662" cy="1661747"/>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5942" y="5800175"/>
            <a:ext cx="2332649" cy="1749487"/>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5665" y="6853834"/>
            <a:ext cx="1904580" cy="1715610"/>
          </a:xfrm>
          <a:prstGeom prst="rect">
            <a:avLst/>
          </a:prstGeom>
        </p:spPr>
      </p:pic>
    </p:spTree>
    <p:extLst>
      <p:ext uri="{BB962C8B-B14F-4D97-AF65-F5344CB8AC3E}">
        <p14:creationId xmlns:p14="http://schemas.microsoft.com/office/powerpoint/2010/main" val="114163840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55882</TotalTime>
  <Words>1381</Words>
  <Application>Microsoft Office PowerPoint</Application>
  <PresentationFormat>Произвольный</PresentationFormat>
  <Paragraphs>105</Paragraphs>
  <Slides>10</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10</vt:i4>
      </vt:variant>
    </vt:vector>
  </HeadingPairs>
  <TitlesOfParts>
    <vt:vector size="19" baseType="lpstr">
      <vt:lpstr>Arial</vt:lpstr>
      <vt:lpstr>Calibri</vt:lpstr>
      <vt:lpstr>Calibri Light</vt:lpstr>
      <vt:lpstr>Comic Sans MS</vt:lpstr>
      <vt:lpstr>Segoe Print</vt:lpstr>
      <vt:lpstr>Times New Roman</vt:lpstr>
      <vt:lpstr>verdana</vt:lpstr>
      <vt:lpstr>verdana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169</cp:revision>
  <dcterms:created xsi:type="dcterms:W3CDTF">2022-03-19T07:13:10Z</dcterms:created>
  <dcterms:modified xsi:type="dcterms:W3CDTF">2022-09-07T10:26:14Z</dcterms:modified>
</cp:coreProperties>
</file>