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4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11.07.2022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11.07.2022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11.07.2022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honoteka.org/uploads/posts/2021-04/thumbs/1619788381_28-phonoteka_org-p-fon-zimnii-novogodnii-vertikalnii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21" y="106378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8448" y="130224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813" y="1566063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5940" y="766218"/>
            <a:ext cx="22424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   № </a:t>
            </a:r>
            <a:r>
              <a:rPr lang="ru-RU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i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ru-RU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43463" y="1617656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r="19453"/>
          <a:stretch/>
        </p:blipFill>
        <p:spPr>
          <a:xfrm>
            <a:off x="215813" y="2320116"/>
            <a:ext cx="6512343" cy="639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23973" y="7023174"/>
            <a:ext cx="311997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 – День Конституции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1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краеведческом музее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«Вкусная встреча»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Поварские курсы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 птиц зимой!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5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в зимнем лесу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на Новый год – стр. 7-8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9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5.goodfon.ru/original/360x480/c/9f/belyi-fon-desert-background-chocolate-frukty-iag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259" y="7834935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В. 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2" y="2156867"/>
            <a:ext cx="2520704" cy="189052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52" y="1628383"/>
            <a:ext cx="2087753" cy="278367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589718" y="3673333"/>
            <a:ext cx="7104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С</a:t>
            </a:r>
            <a:r>
              <a:rPr lang="ru-RU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оня</a:t>
            </a:r>
            <a:endParaRPr lang="ru-RU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6655" y="1601230"/>
            <a:ext cx="124906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Маргарита</a:t>
            </a:r>
            <a:endParaRPr lang="ru-RU" sz="16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9660" y="4348862"/>
            <a:ext cx="214320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</a:rPr>
              <a:t>Софочка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, София,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Ты, как ностальгия,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Милая и славная,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Любимая, забавная!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Мечты осуществления,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Заботы и везения,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Солнышка лучистого,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Тёплого и чистого</a:t>
            </a:r>
            <a:r>
              <a:rPr lang="ru-RU" sz="1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!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3152" y="4605769"/>
            <a:ext cx="2124727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Montserrat-Regular"/>
              </a:rPr>
              <a:t>Поздравляем тебя, Рита!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Montserrat-Regular"/>
              </a:rPr>
              <a:t>Пусть в любые времена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Montserrat-Regular"/>
              </a:rPr>
              <a:t>Для тебя судьбой открыта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Montserrat-Regular"/>
              </a:rPr>
              <a:t>Будет дверь и не одна.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Montserrat-Regular"/>
              </a:rPr>
              <a:t>Выбирай какую хочешь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Montserrat-Regular"/>
              </a:rPr>
              <a:t>И иди вперед к мечтам,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Montserrat-Regular"/>
              </a:rPr>
              <a:t>Заимей </a:t>
            </a:r>
            <a:r>
              <a:rPr lang="ru-RU" sz="1200" dirty="0" smtClean="0">
                <a:solidFill>
                  <a:srgbClr val="002060"/>
                </a:solidFill>
                <a:latin typeface="Montserrat-Regular"/>
              </a:rPr>
              <a:t>друзей две сотни,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  <a:latin typeface="Montserrat-Regular"/>
              </a:rPr>
              <a:t>И успех по всем </a:t>
            </a:r>
            <a:r>
              <a:rPr lang="ru-RU" sz="1200" dirty="0" smtClean="0">
                <a:solidFill>
                  <a:srgbClr val="002060"/>
                </a:solidFill>
                <a:latin typeface="Montserrat-Regular"/>
              </a:rPr>
              <a:t>фронтам!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3664195_12-p-fon-dlya-prezentatsii-zima-dlya-detskogo-s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4254" y="169970"/>
            <a:ext cx="38507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12 декабря – День Конституции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652" y="3111045"/>
            <a:ext cx="6350695" cy="31008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года с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малышами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 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Е.Е. совместно с воспитателями проводит занятия познавательного характера. К таким занятиям относятся знакомство с календарными и русскими народными праздниками, такими как  Рождество Христово, Крещение,  Масленица, Пасха, занятия про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спасы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забываются и такие праздники, как 23 февраля - День рождения Красной Армии,  8 марта,  день космонавтики, день земли и т.д.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прошло занятие «День конституция», где во время беседы и в  игровой форме ребятам рассказали, что такое конституция?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Дали  представления  о символике нашей страны. Малыши с удовольствием рассмотрели флаг, раскрасили герб нашей Родины, внимательно прослушали гимн нашего государства. С помощью занятия мы постарались ввести в словарь детей слова: закон, право. Развивать чувство патриотизма, гордости и любви за свою Родину. Воспитывать уважение к правам других людей, чувство взаимопомощи друг другу.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прошло на одном дыхание, и мы надеемся, что оставили крупицу знаний в сердцах наших малышей. 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8" y="931258"/>
            <a:ext cx="2251824" cy="168886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90" y="973281"/>
            <a:ext cx="2271713" cy="17037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18" y="6565458"/>
            <a:ext cx="2505205" cy="187890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68" y="6589996"/>
            <a:ext cx="2379945" cy="178495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catherineasquithgallery.com/uploads/posts/2021-02/1613664195_12-p-fon-dlya-prezentatsii-zima-dlya-detskogo-s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5078" y="180781"/>
            <a:ext cx="264784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краеведческом музее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758" y="2900716"/>
            <a:ext cx="6488483" cy="3254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большим удовольствием принимают приглашение от администрации Дубенского районного краеведческого музея на посещение какой-либо выставки.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Дубенский краеведческий музей открыт в 1993 году в бывшей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кухнепрачечной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усадьбы Мосоловых, а затем переведен в здание школы постройки 1929 года. Здесь располагаются 4 экспозиционных и один выставочный залы, также используется просторный холл 2-го этажа. Знакомство посетителей начинается с раздела «История Дубенского района с древних времён до наших дней». В экспозиции «Крестьянский быт и местные промыслы» представлены фрагменты вышивки местных рукодельниц XVIII–XIX вв. Стенд «Дубенский чугунно-плавильный завод дворян Мосоловых: история, продукция, владельцы» посвящен известным местным промышленникам.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декабря наши воспитанники познакомились с выставкой «Великой Победе посвящается. Оккупация Дубенского района в 1941». Здесь ребята познакомились с историей военных действий, происходивших в Дубенском районе во время Великой Отечественной войны, о защитниках Дубенского района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Г.Ш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воспитаница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Сабина Т.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7" y="799980"/>
            <a:ext cx="2567836" cy="192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77" y="848374"/>
            <a:ext cx="2444337" cy="1833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3" y="6526060"/>
            <a:ext cx="2467886" cy="185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38" y="6526060"/>
            <a:ext cx="2437093" cy="1827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catherineasquithgallery.com/uploads/posts/2021-02/1613664195_12-p-fon-dlya-prezentatsii-zima-dlya-detskogo-s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3443" y="2615132"/>
            <a:ext cx="6551113" cy="3435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воспитателем Никитиным О.В. и педагогом-организатором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Свириковым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А.В. побывали в г. Калуга, где посетили кондитерскую мастерскую, организованную автономной некоммерческой организацией «Центр социальной и правовой помощи детям «Старт в будущее». 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приезду с детьми была проведена социальная игра, обучающая делать правильный выбор жизни с учётом всех обстоятельств. Затем ребятам был показан мастер-класс по приготовлению различной выпечки. В первой части мастер-класса воспитанники познакомились с технологией изготовления кондитерских изделий, после чего испытали себя в приготовлении сосисок в тесте, пирожках с яблочной начинкой и булочках.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уже умеют работать с тестом, поэтому сотрудники, принимающие нас у себя в гостях, удивились, когда увидели, как ловко ребята орудуют с тестом.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Закончилась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встреча совместным чаепитием. Теоретическая часть была интересной. Практическая вкусной. Мы договорились о наших дальнейших встречах и совместной деятельности. Оставшиеся пирожки мы взяли с собой, чтобы угостить ребят, оставшихся дома.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Говорим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огромное спасибо нашим друзьям за «вкусную» и полезную встречу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Никитин О.В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воспитанник: Никита П.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8636" y="187890"/>
            <a:ext cx="264482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«Вкусная» встреча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7" y="775153"/>
            <a:ext cx="2285841" cy="1714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73" y="804662"/>
            <a:ext cx="2246495" cy="1684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9" y="6409596"/>
            <a:ext cx="2828180" cy="21211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56" y="6383027"/>
            <a:ext cx="2863607" cy="21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664195_12-p-fon-dlya-prezentatsii-zima-dlya-detskogo-s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6580" y="180014"/>
            <a:ext cx="25097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Поварские курсы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811" y="994382"/>
            <a:ext cx="3433894" cy="6794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плана мероприятий («дорожной карты») на 2021-2024 годы по развитию системы подготовки к самостоятельной жизни детей из замещающих семей, воспитанников организаций для детей-сирот и детей, оставшихся без попечения родителей, адаптации и социального сопровождения выпускников этих организаций начато обучение педагогических работников ГУ ТО СРЦН № 4 стационарного отделения социальной реабилитации (п.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Гвардейский)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профессии «повар».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занятие наши педагоги посетили 22 сентября. На этом и последующем занятиях  воспитатели изучали правила тепловой обработки различных пищевых продуктов и полуфабрикатов, приёмы и последовательность выполнения операций по механической кулинарной обработке мяса, рыбы, овощей, кур и других продуктов, познакомились с ассортиментом полуфабрикатов из котлетной массы.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практических занятиях учились варить различные каши, супы, правильно варить овощи, готовить соусы, блюда из рыбы, птицы, творога.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педагоги проходили в государственном профессиональном образовательном учреждении «Техникум технологий пищевых производств». Сдача экзаменов ожидается в конце декабря 2021 года, после чего каждый педагог, прошедший обучение, получит свидетельство о получении квалификации «повар 3 разряда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Мохова Г.В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250">
            <a:off x="4138331" y="1184824"/>
            <a:ext cx="2211485" cy="294864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203">
            <a:off x="4185177" y="4748719"/>
            <a:ext cx="2136578" cy="284877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s://catherineasquithgallery.com/uploads/posts/2021-02/1613664195_12-p-fon-dlya-prezentatsii-zima-dlya-detskogo-s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6636" y="100208"/>
            <a:ext cx="320472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Покормите птиц зимой!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179" y="2814298"/>
            <a:ext cx="6563639" cy="3237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669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Зима – трудное время для птиц, особенно если она  многоснежная, как в этом году. Голодная птица сильно страдает от холода. Нужно поддержать птиц зимой, сделать для них кормушки и не забывать подсыпать в них корм.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669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малыши охотно участвуют в организации и проведении подкормки зимующих птиц. Совместно с воспитателями изготавливают кормушки, собирают корм и разрабатывают «птичье меню». Данный вид деятельности создаёт условия для развития у детей познавательного интереса; формирование первоначальных представлений о зимующих птицах родного края, особенностях их образа жизни, питания.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669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 и дети ответственно отнеслись к серьезному и нужному делу – изготовлению кормушек. Было изготовлено немало кормушек из различного материала. Дети не просто участвовали в развешивании кормушек на деревьях. Время, проведенное на природе, стало для них маленьким праздником: ребята кормили пернатых, приготовленным заранее угощением, рассказывали стихи и разгадывали загадки о птицах. Дети каждый день приходят с пакетиками зернышек и семечек.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6695"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6695"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Цибизова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О.Н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воспитанник Илья Т.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8" b="7773"/>
          <a:stretch/>
        </p:blipFill>
        <p:spPr>
          <a:xfrm>
            <a:off x="1021959" y="665895"/>
            <a:ext cx="1896605" cy="1941341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t="26753" b="7685"/>
          <a:stretch/>
        </p:blipFill>
        <p:spPr>
          <a:xfrm>
            <a:off x="3872696" y="707380"/>
            <a:ext cx="1941534" cy="1899856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3" b="5480"/>
          <a:stretch/>
        </p:blipFill>
        <p:spPr>
          <a:xfrm>
            <a:off x="1100742" y="6458551"/>
            <a:ext cx="2084767" cy="2034634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3" b="5531"/>
          <a:stretch/>
        </p:blipFill>
        <p:spPr>
          <a:xfrm>
            <a:off x="3960482" y="6507156"/>
            <a:ext cx="2141754" cy="1986029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catherineasquithgallery.com/uploads/posts/2021-02/1613664195_12-p-fon-dlya-prezentatsii-zima-dlya-detskogo-s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4337" y="105912"/>
            <a:ext cx="273279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в зимний лес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548" y="2764707"/>
            <a:ext cx="6450904" cy="3237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канун нового года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предложили совершить экскурсию на природу, посмотреть, как зимуют животные и растения. Сказано –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сделано.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выдался морозный, солнце изредка выглядывало из-за туч. Мы вышли за деревню, пересекли заснеженное поле. Ноги утопали в снегу, и поэтому приходилось идти след в след.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лежал к солонцу - кормушке с навесом, в которую лесники кладут соль для лосей в качестве подкормки. До места, до которого планировали добраться, мы не дошли, так как в лесу очень много снега, но зато по пути нашли очень много следов: заячьих, лисьих, кабаньих. Было обнаружено место, где кабан лежал после своей прогулки. Мы нашли разграничительный столб, поставленный лесниками, который делит лес на сектора. Местные ребята рассказали о его назначении. 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видели много птиц: снегирей, синичек, свиристелей, видели дятлов и наблюдали за их работой. В общем, не смотря на морозец, прогулка оказалась интересной. Мы познакомились со следами лесных животных, учились ходить по снежной целине, преодолевать заснеженные овраги и буреломы, оказывать друг другу помощь и поддержку в преодолении трудностей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Никитин О.В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воспитанник Кирилл 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6" y="690100"/>
            <a:ext cx="2520704" cy="1890528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b="20731"/>
          <a:stretch/>
        </p:blipFill>
        <p:spPr>
          <a:xfrm>
            <a:off x="3662694" y="690100"/>
            <a:ext cx="2632774" cy="1890528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8" y="6270139"/>
            <a:ext cx="1493249" cy="1990999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29" y="6269499"/>
            <a:ext cx="2655518" cy="1991639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catherineasquithgallery.com/uploads/posts/2021-02/1613664195_12-p-fon-dlya-prezentatsii-zima-dlya-detskogo-s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548" y="666455"/>
            <a:ext cx="6450904" cy="35846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 год – это время волшебства, доброй сказки и ожидания чуда. Один из самых любимых всеми, долгожданных, радостных и душевных  праздников.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ребёнка любого возраста  новогодний утренник – важнейшая часть встречи Нового года. Это долгожданное и очень ответственное мероприятие, в подготовку к которому включены все.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декабря года в стационарном отделении социальной реабилитации несовершеннолетних (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п.Гвардейский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прошёл праздник, посвящённый новому году.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началась задолго до наступления праздников. Воспитатели с детьми разучивали стихотворения, проводили беседы на тему Нового года, новогодних традиций, разучивали с воспитанниками песни, танцы, новогодние хороводы. Огромную работу провели по оформлению жилых помещений и актового зала, в центре которого – сверкала нарядная ёлочка.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пришли на представление нарядные, в костюмах. Здесь был и Мушкетёр, и Золушка, и Буратино, и Цыганка и много других персонажей.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 и весь персонал, участвовавшие в новогоднем представлении, проявили себя хорошими артистами, показав всё своё творческое мастерство, артистизм, задор и организаторские способности. Им пришлось перевоплотиться в разных героев: Метелицу, Бабу-Ягу, Лешего, Кощея Бессмертного, Цыганку, Сказительницу.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1713" y="91486"/>
            <a:ext cx="245041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Сказка на Новый год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4541235"/>
            <a:ext cx="2480153" cy="165490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6726476"/>
            <a:ext cx="2460774" cy="164197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81" y="6726476"/>
            <a:ext cx="2489253" cy="166097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51" y="4602081"/>
            <a:ext cx="2539759" cy="169467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atherineasquithgallery.com/uploads/posts/2021-02/1613664195_12-p-fon-dlya-prezentatsii-zima-dlya-detskogo-s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917" y="2848896"/>
            <a:ext cx="6576165" cy="30858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>
              <a:lnSpc>
                <a:spcPct val="10700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Сюрпризы обеспечили всем многообразие ярких впечатлений на долгое время. Сказочные персонажи порадовали всех играми и веселыми шутками.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850"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самого начала представления сказочные герои увлекли детей в волшебный мир сказки. Дети смогли окунуться в праздничную атмосферу приключений, поучаствовать в интересных конкурсах. С появлением Деда Мороза начался настоящий праздник с песнями и танцами, хороводами вокруг ёлки. После представления дети читали стихи Деду Морозу и Снегурочке, фотографировались с персонажами, получали новогодние подарки.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680"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новогоднего представления царила атмосфера праздника, волшебства, чувствовался позитивный эмоциональный настрой воспитанников и сотрудников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360680"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31 декабря все воспитанники под руководством воспитателей готовили различные праздничные блюда для новогоднего стола. Здесь были и салаты, и бутерброды, а сколько фруктов и сладостей – просто не пересчитать! И всё это оказалось на праздничном новогоднем столе.</a:t>
            </a:r>
          </a:p>
          <a:p>
            <a:pPr lvl="0" indent="360680"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с Новым годом!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680" algn="just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>
              <a:lnSpc>
                <a:spcPct val="107000"/>
              </a:lnSpc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Педагог-психолог: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Незамайкина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Н.В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воспитаница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Полина С.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0" y="402663"/>
            <a:ext cx="3151009" cy="2102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65" y="402663"/>
            <a:ext cx="2653695" cy="199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64" y="6172086"/>
            <a:ext cx="3847469" cy="2374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6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12031</TotalTime>
  <Words>1259</Words>
  <Application>Microsoft Office PowerPoint</Application>
  <PresentationFormat>Произвольный</PresentationFormat>
  <Paragraphs>81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Montserrat-Regular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66</cp:revision>
  <dcterms:created xsi:type="dcterms:W3CDTF">2022-03-19T07:13:10Z</dcterms:created>
  <dcterms:modified xsi:type="dcterms:W3CDTF">2022-07-14T08:44:42Z</dcterms:modified>
</cp:coreProperties>
</file>