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4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08.07.2022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kartinkin.net/uploads/posts/2021-01/1611957722_16-p-osennie-foni-dlya-detskikh-sadov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21" y="106378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8448" y="130224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813" y="1688990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5941" y="914967"/>
            <a:ext cx="22424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   № </a:t>
            </a:r>
            <a:r>
              <a:rPr lang="ru-RU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ноябрь</a:t>
            </a:r>
            <a:r>
              <a:rPr lang="ru-RU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43463" y="1950784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8" y="2618611"/>
            <a:ext cx="6480735" cy="4860551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037710" y="6805295"/>
            <a:ext cx="3214491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Паперкрафт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1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нужна раскраска-</a:t>
            </a:r>
          </a:p>
          <a:p>
            <a:pPr lvl="0" algn="ctr"/>
            <a:r>
              <a:rPr lang="ru-RU" sz="1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антистресс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не повар, я только учусь!»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шахматы: что общего?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воспитание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Поздравляем!!!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9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ototapetonline.se/wp-content/uploads/2017/05/fototapet-3388P4-Fotbollsarena-494x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72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259" y="7834935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В. 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94" y="1010632"/>
            <a:ext cx="3125426" cy="23440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15233" y="3844969"/>
            <a:ext cx="437158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С днем рождения, Иван!</a:t>
            </a:r>
            <a:b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Пускай работает закон:</a:t>
            </a:r>
            <a:b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Чем старше ты, тем больше счастья,</a:t>
            </a:r>
            <a:b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Жить легче, круче и прекрасней</a:t>
            </a:r>
            <a:r>
              <a:rPr lang="ru-RU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Коллеги, добрые друзья,</a:t>
            </a:r>
            <a:b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Большая, дружная семья,</a:t>
            </a:r>
            <a:b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Родные окружают люди,</a:t>
            </a:r>
            <a:b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Пусть, как задумал ты, все будет</a:t>
            </a:r>
            <a:r>
              <a:rPr lang="ru-RU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  <a:endParaRPr lang="ru-RU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honoteka.org/uploads/posts/2021-03/1616651259_45-p-fon-dlya-titulnogo-lista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2115" y="182474"/>
            <a:ext cx="20537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Паперкрафт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676" y="801456"/>
            <a:ext cx="6275540" cy="3254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Паперкрафт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ремесло по изготовлению бумажных моделей. Суть этого увлечения состоит в том, чтобы вырезать из листа обычной бумаги или картона фигуры по схеме и склеить их между собой, получив в результате объемную модель из бумаги.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Фактически, кроме бумаги, для </a:t>
            </a:r>
            <a:r>
              <a:rPr lang="ru-RU" sz="12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паперкрафта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нужно не так много дополнительных материалов. Основные необходимые для бумажного моделирования инструменты: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металлическая линейка для образования сгибов по контурам;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острые ножницы для картона или бумаги прямые и закругленные;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пинцеты;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 для фигурной резки по бумаге, чтобы было проще вырезать фигуру;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апельсиновая палочка или шило для нанесения клея на мелкие детали;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клей для бумаги или специальный клей для </a:t>
            </a:r>
            <a:r>
              <a:rPr lang="ru-RU" sz="12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паперкрафта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либо тонкий двухсторонний скотч;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карандаш или ручка.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не полный список инструментов, но этого достаточно для создания фигур средней сложности. Для более продвинутых вариантов могут понадобиться дополнительные ножницы, краска, кисти, фурнитура.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676" y="5927682"/>
            <a:ext cx="6169067" cy="24472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Помимо инструментов понадобится сама бумага. Она может быть любой, но лучше брать что-то среднее по плотности между картоном и обычной бумагой, т.к. она не должна быстро рваться, но при этом должна хорошо гнуться. Также обязательно нужно обратить внимание на то, чтобы цвет бумаги совпадал с обеих сторон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Паперкрафтом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увлекается множество людей, начиная от детей и заканчивая старшим поколением. В современном мире для разных категорий людей выпускаются специальные наборы, куда входят все инструменты для творчества.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Популярны наборы в минималистическом стиле, например, можно сделать из бумаги объемную голову животного и повесить ее на стену.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такую голову оленя и смастерили </a:t>
            </a: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воспитателем </a:t>
            </a:r>
            <a:r>
              <a:rPr lang="ru-RU" sz="12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Этюк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А.С</a:t>
            </a: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11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Этюк</a:t>
            </a:r>
            <a:r>
              <a:rPr lang="ru-RU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А.С.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1" t="6745" r="8128" b="24335"/>
          <a:stretch/>
        </p:blipFill>
        <p:spPr>
          <a:xfrm>
            <a:off x="858723" y="4166241"/>
            <a:ext cx="1966586" cy="167130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1" r="12511"/>
          <a:stretch/>
        </p:blipFill>
        <p:spPr>
          <a:xfrm>
            <a:off x="3639691" y="4240778"/>
            <a:ext cx="2271713" cy="159317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3/1616651259_45-p-fon-dlya-titulnogo-lista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2395" y="320395"/>
            <a:ext cx="50138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нужна раскраска-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антистресс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808" y="1051260"/>
            <a:ext cx="6200383" cy="2557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нужна раскраска-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антистресс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Есть в психотерапии методика психологической коррекции — арт-терапия. Смысл ее заключается в том, что посредством творческой деятельности достигаются положительные изменения в психологическом состоянии человека. Одним из инструментов арт-терапии, используемых в «домашних условиях», является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антистресс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-раскраска.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Раскраски-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антистресс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стремительно набирают популярность, становясь бестселлерами. Так в чем же их секрет и так ли они эффективны? Давайте разберемся.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раскраска-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антистресс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В чем польза раскраски-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антистресс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Раскрашивание — это монотонное повторяющееся действие. А потому позволяет не только расслабиться и отвлечься от повседневных дел, но и благотворно отражается на деятельности мозга. Так говорит реклама. На самом деле исследований, посвященных влиянию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антистресс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-раскрасок, немного, однозначного ответа о пользе или бесполезности раскрасок как таковых они не дают.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808" y="6435963"/>
            <a:ext cx="6200383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 и среди психологов единого мнения о борьбе раскрашивания с нервозами, стрессами и депрессиями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нет.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 же причин купить раскраску-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антистресс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много. Раскраска позволяет проявить фантазию и творческие способности. В таких раскрасках можно выбирать цвета самостоятельно, опираясь только на свой вкус и свое настроение. В процессе раскрашивания происходит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цветотерапия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— предпочитаемые цвета благотворно влияют на настроение и психику. Сосредотачиваясь на раскрашивании рисунка, человек не только отстраняется от повседневной суеты и проблем, но и возвращается в детство — причиной тому вступление в действие нашей телесной памяти. Раскрашивание мелких деталей развивает мелкую моторику и внимательность, прививает аккуратность.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020">
            <a:off x="1158623" y="3848486"/>
            <a:ext cx="1768002" cy="235733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498">
            <a:off x="4155830" y="3851622"/>
            <a:ext cx="1756296" cy="234172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honoteka.org/uploads/posts/2021-03/1616651259_45-p-fon-dlya-titulnogo-lista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860" y="3310470"/>
            <a:ext cx="6150279" cy="2858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Такая деятельность поможет выплеснуть негатив и поднимет настроение. Лучше всего раскрашивать узоры яркими фломастерами или ручками — так положительный эффект от раскраски будет выше.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стационарного отделения социальной реабилитации несовершеннолетних (п. Гвардейский) с большим удовольствием раскрашивают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антистресс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-раскраски.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раскрашивания дети сосредотачиваются на процессе, при этом все злободневные проблемы отходят на второй план. Более того, повторяющиеся и мелкие предметы на картинках способствуют погружению в состояние, близкое к медитации. Появляется возможность проявить фантазию.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вообще, творческая деятельность в любом своем проявлении — отличный способ для снятия стресса и улучшения настроения. Главное — сосредоточиться на процессе и получать от него удовольствие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Педагог-психолог: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Незамайкина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6" y="696290"/>
            <a:ext cx="2761412" cy="2071059"/>
          </a:xfrm>
          <a:prstGeom prst="rect">
            <a:avLst/>
          </a:prstGeom>
        </p:spPr>
      </p:pic>
      <p:pic>
        <p:nvPicPr>
          <p:cNvPr id="7170" name="Picture 2" descr="Раскраска самораспечатанная, рисунки, разукрашки, антистресс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502426"/>
            <a:ext cx="1980113" cy="26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pinimg.com/originals/6f/a4/27/6fa4279c83bcd9095ece809a2738b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3" y="6453480"/>
            <a:ext cx="2400105" cy="18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Для начала лучше всего начинать с простых картинок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13" y="6453048"/>
            <a:ext cx="2344912" cy="17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honoteka.org/uploads/posts/2021-03/1616651259_45-p-fon-dlya-titulnogo-lista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81097"/>
            <a:ext cx="35323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не повар, я только учусь!»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7597" y="3342167"/>
            <a:ext cx="6162805" cy="50327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проекта подготовки воспитанников к самостоятельной жизни «Семья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вечер воспитатели отделения проводят мастер-классы по приготовлению каких-либо блюд.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Рано или поздно наши воспитанники покинут стены нашего учреждения и им предстоит шагнуть в самостоятельную жизнь, где надо будет самим заботиться о себе. Наша задача – сделать этот переход во взрослую жизнь как можно безболезненным.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Подросток, способный самостоятельно приготовить яичницу на завтрак или напечь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оладьев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вид редкий.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Подросток — это практически взрослый человек со сформировавшимися пищевыми привычками, пристрастиями и списком любимых блюд. И часто в его списке совсем не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наггетсы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картошка-фри.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Любимые блюда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тинейджера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это козырь в руках взрослого. Перед тем, как проводить мастер-класс по приготовлению блюд, воспитатель проводит беседу на предмет пищевых предпочтений детей, после чего педагог предлагает приготовить их вместе: найти рецепт и закупить необходимые продукты. Параллельно делится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лайфхаками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быстрее очистить лук и чеснок, 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снять кожицу с томатов,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рассчитать необходимое на порцию количество спагетти.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показать ребёнку, что приготовление даже сложного блюда — посильная задача, с которой подросток может справиться самостоятельно.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Подростки и посиделки с друзьями — это практически синонимы. Видеоигры, съемка видео на телефон, обсуждение последних эпизодов нового сериала. И все это под аккомпанемент приготовленных ими блюд.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Вот, посмотрите, что умеют наши ребята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Дозорова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0" y="1053445"/>
            <a:ext cx="2555310" cy="19164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r="2100"/>
          <a:stretch/>
        </p:blipFill>
        <p:spPr>
          <a:xfrm>
            <a:off x="3543545" y="1053445"/>
            <a:ext cx="2966857" cy="18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honoteka.org/uploads/posts/2021-03/1616651259_45-p-fon-dlya-titulnogo-lista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3964" y="2661039"/>
            <a:ext cx="6050071" cy="36494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большим удовольствием играют в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шахматы. Играя в эти игры, наши ребята нашли много общего в этих видах спорта.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Каждая ошибка может стать роковой. В шахматах неверный ход ломает всю стратегию по захвату вражеского короля, в то время как противник получает преимущество. Так и в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дартсе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неверный расчёт броска дротика непременно приводит к поражению.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усидчивости и полной концентрации не может быть шахмат.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дартсе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одной стороны, можно наблюдать полную противоположность - на крупных соревнованиях болельщики кричат, скандируют, ликуют. Тем не менее, спортсмены умудряются концентрировать своё внимание на броске. Разумеется, в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дартсе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нужно ничего просчитывать в том смысле, в котором это делают в шахматах. Тем не менее, внимание и усидчивость, отсутствие спешки является неотъемлемой частью хорошей игры в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дартс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раз в месяц между воспитанниками организуются соревнования в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дартс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турниры по шахматам. Иногда в таких состязаниях принимают участие и сотрудники учреждения. Такие состязания получаются интереснее и азартнее. Детям очень хочется победить взрослых, и поэтому они очень стараются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Тамошин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А.Х.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2733" y="325677"/>
            <a:ext cx="402225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Дартс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и шахматы: что общего?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34107" r="6642"/>
          <a:stretch/>
        </p:blipFill>
        <p:spPr>
          <a:xfrm>
            <a:off x="864295" y="854621"/>
            <a:ext cx="2467627" cy="167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5" r="11909"/>
          <a:stretch/>
        </p:blipFill>
        <p:spPr>
          <a:xfrm>
            <a:off x="3712566" y="875694"/>
            <a:ext cx="2572368" cy="161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23792" r="7215"/>
          <a:stretch/>
        </p:blipFill>
        <p:spPr>
          <a:xfrm>
            <a:off x="626299" y="6485534"/>
            <a:ext cx="2705623" cy="176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6" t="29393"/>
          <a:stretch/>
        </p:blipFill>
        <p:spPr>
          <a:xfrm>
            <a:off x="3618695" y="6485359"/>
            <a:ext cx="2692856" cy="1760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honoteka.org/uploads/posts/2021-03/1616651259_45-p-fon-dlya-titulnogo-lista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7523" y="368959"/>
            <a:ext cx="265912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воспитание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937" y="943928"/>
            <a:ext cx="6050071" cy="38933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наше время с пугающей частотой говорят о подростковой преступности. На наш взгляд это происходит потому, что дети зачастую не понимают в силу молодости и горячности тяжесть содеянного. Но правовая практика и результаты исследований показывают ограниченность этих знаний, отсутствие четкости представлений о правовых нормах. Подростки испытывают затруднения в сопоставлении своего поведения и требований закона. Они склонны рассматривать свой поступок как невинную шалость, как неосторожность, а не как правонарушение или преступление. Несовершеннолетние подростки не умеют применять правовые знания в конкретной ситуации.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Наблюдается зависимость правосознания несовершеннолетних от влияния взрослых и более авторитетных для них людей или воздействия мнения группы. Чтобы не показаться трусом, не уронить авторитет в глазах сверстников, подростки совершают противоправные действия или принимают решения об их совершении. Отсюда следует, что важнейшим средством профилактики и педагогической коррекции противоправного поведения является правовое воспитание подростков.  Правовое воспитание — это организованное, систематическое, целенаправленное воздействие на личность, формирующее правосознание, правовые установки, навыки и привычки активного правомерного поведения.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4" y="5117503"/>
            <a:ext cx="2136578" cy="284877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98" y="5117503"/>
            <a:ext cx="2073979" cy="276530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honoteka.org/uploads/posts/2021-03/1616651259_45-p-fon-dlya-titulnogo-lista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8277" y="467215"/>
            <a:ext cx="5747686" cy="3293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нашим учреждением тесно взаимодействуют сотрудники отдела полиции п. Дубна, которые периодически проводят часы общения и беседы по правовой тематике: "Твои права и обязанности", "Что делать, если ты попал в полицию", "Сущность преступления и правонарушения", Конвенция "О правах ребенка" и т.д. 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Целью нашего учреждения  является воспитание гражданина, человека, любящего свою Родину, трудолюбивого, нравственного, знающего свои права и обязанности, умеющего правильно оценивать свои поступки и поведение других людей. И особенно важно для современных детей приобрести умение анализировать и оценивать экономическую, политическую, социальную ситуацию в обществе, быть способным сделать выбор, принимать решения и осуществлять их. Подросткам также необходимы навыки социального поведения. И в этом им помогает система правового воспитания в Центре, в котором воспитатели, социальные педагоги совместно с детьми проводят мероприятия  по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граждановедению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 создают проекты и презентации по профилактике противоправного поведения несовершеннолетних.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xn--d1acdremb9i.xn--80aaccp4ajwpkgbl4lpb.xn--p1ai/images/001080258_1-2dd503cc5ebf575ee05fe88c7185109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r="10750"/>
          <a:stretch/>
        </p:blipFill>
        <p:spPr bwMode="auto">
          <a:xfrm>
            <a:off x="942516" y="4108537"/>
            <a:ext cx="5283727" cy="37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honoteka.org/uploads/posts/2021-03/1616651259_45-p-fon-dlya-titulnogo-lista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6093" y="1085024"/>
            <a:ext cx="5860420" cy="4242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ноября прошла торжественная церемония награждения победителей всероссийского конкурса профессионального мастерства в сфере социального обслуживания. Победителей поздравил министр труда и социальной защиты РФ Антон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Котяков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режиме онлайн-конференции. В общей сложности во всех этапах конкурса приняли участие более 2 тыс. специалистов, в финал вышли 262 участника по 15 номинациям из 72 регионов.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году акцент в определении лучших был перемещён на поощрение специалистов, которые применяют социальные технологии, внедряют новые подходы, изменяющие качество жизни граждан.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голосования экспертной комиссии победителями федерального этапа конкурса признаны 45 номинантов из 23 субъектов РФ.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номинации «Лучшая практика по развитию социальных сервисов для семей с детьми»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место заняла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Маклакова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Екатерина Николаевна, заведующий стационарным отделением социальной реабилитации несовершеннолетних (п. Гвардейский), которая набрала 489 баллов.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Екатериной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Николаевной была предоставлена технология проведения летнего семейного палаточного лагеря-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«Мы вместе» для семей, имеющих различного рода зависимости. Это работа команды единомышленников, которая признана на всероссийском уровне.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отметили организаторы конкурса, все представленные проекты-победители войдут в библиотеку лучших практик дальнейшего тиражирования в регионах.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9958" y="439306"/>
            <a:ext cx="233269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Поздравляем!!!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848"/>
          <a:stretch/>
        </p:blipFill>
        <p:spPr>
          <a:xfrm>
            <a:off x="3213545" y="6012212"/>
            <a:ext cx="3172968" cy="195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4" y="5674290"/>
            <a:ext cx="2269922" cy="260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6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7487</TotalTime>
  <Words>1221</Words>
  <Application>Microsoft Office PowerPoint</Application>
  <PresentationFormat>Произвольный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46</cp:revision>
  <dcterms:created xsi:type="dcterms:W3CDTF">2022-03-19T07:13:10Z</dcterms:created>
  <dcterms:modified xsi:type="dcterms:W3CDTF">2022-07-08T14:03:38Z</dcterms:modified>
</cp:coreProperties>
</file>