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4385" y="961256"/>
            <a:ext cx="8793134" cy="6851635"/>
          </a:xfrm>
          <a:prstGeom prst="rect">
            <a:avLst/>
          </a:prstGeom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688990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0874" y="801885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i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сентябрь  </a:t>
            </a:r>
            <a:r>
              <a:rPr lang="ru-RU" b="1" i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1300" y="1889044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4293" y="6669787"/>
            <a:ext cx="3429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«Первоклашка, первоклассник, у тебя сегодня праздник!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1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важен спорт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2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войны, ставшие учителями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Осень, осень, в гости просим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4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Второй мировой войны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5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страна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6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Улыбнись, Россия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7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гриппом и простудой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8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9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olormepositiveplr.com/wp-content/uploads/2018/07/yoga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259" y="7834935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В. 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9" t="33622" r="33151" b="29131"/>
          <a:stretch/>
        </p:blipFill>
        <p:spPr>
          <a:xfrm>
            <a:off x="862730" y="1266617"/>
            <a:ext cx="1703540" cy="278077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t="11123" r="46719" b="53795"/>
          <a:stretch/>
        </p:blipFill>
        <p:spPr>
          <a:xfrm>
            <a:off x="4244292" y="1410666"/>
            <a:ext cx="1925240" cy="24926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551661" y="3591779"/>
            <a:ext cx="9525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Андрей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5094" y="3466554"/>
            <a:ext cx="9567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Камила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943" y="4353592"/>
            <a:ext cx="300311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Поздравляем с днем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рожденья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И желаем от души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Быть здоровым, сильным, смелым,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Чтоб героем рос большим.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Чтобы в школе интересно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И легко учился ты,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Чтоб сбывались непременно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Все заветные мечты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!</a:t>
            </a:r>
            <a:endParaRPr lang="ru-RU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4823" y="4312823"/>
            <a:ext cx="306417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лет — отличный детский возраст.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 интересно, все </a:t>
            </a:r>
            <a:r>
              <a:rPr lang="ru-RU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окей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Решаются проблемы просто,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друзьями вместе веселей.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Тебя с любовью поздравляю!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Пусть исполняются мечты,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детства классного желаю,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Пусть радость будет там, где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16212_50-p-bezhevii-fon-osen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9673" y="183749"/>
            <a:ext cx="37513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«Первоклашка, первоклассник,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тебя сегодня праздник!»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590" y="6631397"/>
            <a:ext cx="2255047" cy="16912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2" y="6402105"/>
            <a:ext cx="2630466" cy="19728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99743" y="1013830"/>
            <a:ext cx="6398198" cy="52304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стране ежегодно 1 сентября отмечается праздник День знаний. Свое название он получил благодаря тому, что является первым днем осени, когда начинается новый учебный год во всех российских школах, а также средних и высших учебных заведениях.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знаний – это праздник для всех учеников, учащихся, студентов, их родителей, учителей и преподавателей, а также всех тех людей, которые хоть как-то связаны с обслуживанием школьников и студентов.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традиционно больше всего ему радуются те, кто в этот день впервые идет в школу. Можно сказать, что 1 сентября для первоклассников начинается совершенно новая жизнь. Этот день является для них очень волнующим и запоминающимся.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всех населенных пунктах нашей страны 1 сентября можно видеть большое количество нарядно одетых первоклашек, шагающих с букетом цветов в школу. Там для них проводятся торжественные линейки, посвященные началу учебного года, а также уроки мира, ставшие уже традиционными. Для первоклассников звенит их первый школьный звонок. Для них рисуют школьные стенгазеты, звучат песни про школу.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Конечно, в разных школах праздник «День знаний» отмечается по-своему.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первоклассники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идут учиться в МКОО Гвардейская СОШ. В костюмчиках, при галстуках и начищенных туфлях наши «первоклашки» Андрей Ш. и Миша Д. выглядели просто замечательно. Взяв в руки букеты цветов, мальчишки отправились на первую в их жизни линейку, на которой впоследствии они прочли заранее выученные четверостишья про школу. Затем были поздравления от учителей, администрации школы, старшеклассников и родителей учеников. После линейки все отправились по классам: кто знакомиться с учителем и будущими одноклассниками, кто просто пообщаться после летних каникул.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Провожая наших ребятишек за порог школы, хочется пожелать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стать самыми любознательными, самыми дружными, самыми способными, самыми талантливыми, самыми счастливыми путешественниками по стране знаний. В добрый путь!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16212_50-p-bezhevii-fon-osen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1713" y="191020"/>
            <a:ext cx="22493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 важен спорт!</a:t>
            </a:r>
            <a:endParaRPr lang="ru-RU" sz="20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706" y="782151"/>
            <a:ext cx="6538587" cy="30566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задач физического воспитания дошкольников используются различные средства: гигиенические факторы, естественные силы природы, физические упражнения и др. Комплексное использование всех этих средств разносторонне воздействует на организм, способствует физическому воспитанию детей. Хочется остановиться на физических упражнениях.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физическим упражнениям относятся только те виды двигательных действий, которые направлены на реализацию задач физического воспитания и подчинены его закономерностям. Отличительным признаком физических упражнений является соответствие их формы и содержания сущности физического воспитания, закономерностям, по которым оно происходит. Например, если в целях физического воспитания используются ходьба, бег, метание, плавание и т.д., то они приобретают значение средства физического воспитания, им придаются рациональные формы, оправданные целью их использования. Они обеспечивают функциональную активность организма и соответствие эффективного воспитания психофизическим качествам. Физические упражнения не отождествляются и не могут быть подменены определенными трудовыми, бытовыми действиями.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706" y="6270235"/>
            <a:ext cx="6538587" cy="2052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используемых в физическом воспитании физических упражнений достаточно большое и разнообразное. Они отличаются друг от друга по форме и содержанию, что при выборе физических упражнений учитывает педагог.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наших малышей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неиссякаемый поток энергии, как в прочем у всех дошкольников. Они целый день могут бегать, прыгать, кувыркаться. Физические упражнения не только помогают им «выпустить пар», но и развивают ребёнка физически. Здесь используется различный спортивный инвентарь: мячи, скакалки, обручи, кегли, гантели, гимнастические палки, ленточки, флажки и многие другие спортивные снаряды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Лукьянова М.А.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2" y="4121063"/>
            <a:ext cx="2483553" cy="186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47" y="4159243"/>
            <a:ext cx="2353691" cy="1765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16212_50-p-bezhevii-fon-osen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3443" y="832284"/>
            <a:ext cx="6551113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Великой Отечественной войны разные судьбы, но всех их объединяет общая трагедия, невосполнимая потеря прекрасного мира детства. Сегодняшние восьмидесятилетние старики – это те самые мальчишки и девчонки, чей звонкий смех и песни прервал топот фашистских сапог. Но они сумели выжить, выстоять, наравне со взрослыми бороться против захватчиков, сохранить в себе всё самое ценное и лучшее для человека. Несмотря на голод и страх, дети продолжали учиться, помогали раненным в госпиталях, отправляли посылки на фронт, работали на полях и заводах, приближая победу вместе со всеми. Они стремились выбирать профессии, которые помогут детям последующим поколений быть добрыми, храбрыми, честными, уважающими старших и любящими свою Родину и семью. Быть настоящими людьми.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таких профессий является учитель. В 1941 году 7 января маленькой Нине исполнилось 6 лет, а через полгода началась война. Нина тяжело вспоминает то страшное  время, но она, как и вся страна выжили, выстояли и выросли настоящими патриотами Родины.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детства мечтала стать учителем. После окончания школы она поступила в педагогическое училище, вышла замуж за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убенского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парня и переехала жить в Дубну. Работала запасным учителем, подменяла учителей по всему району.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Дубенской школе Нина Алексеевна Быкова начала работать в 1958 году учителем начальных классов. Закончила свою педагогическую деятельность в 1997 году. За свою деятельность Нина Алексеевна присвоено звание ветеран педагогического труда.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году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 участие во Втором открытом Всероссийском онлайн-фестивале «Спасибо за Победу!» на телеканале «Победа». Главная задача фестиваля – вовлечь молодую аудиторию в создание всенародной летописи воспоминаний ещё живых свидетелей войны.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предложили Нине Алексеевне поучаствовать в онлайн-фестивале, и она с удовольствием откликнулась на наше предложение. Был записан видео-ролик с участием Нины Алексеевны и наших ребят.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участие в этом мероприятии Нина Алексеевна была награждена Памятным дипломом участника Второго открытого Всероссийского онлайн-фестиваля «Спасибо за Победу!»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</a:t>
            </a:r>
            <a:r>
              <a:rPr lang="ru-RU" sz="1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Свириков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Никита П.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9" y="6778294"/>
            <a:ext cx="2552178" cy="170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61" y="6786645"/>
            <a:ext cx="2539652" cy="169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51075" y="257315"/>
            <a:ext cx="43236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Дети войны, ставшие учителями.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16212_50-p-bezhevii-fon-osen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654" y="756665"/>
            <a:ext cx="6588691" cy="3254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 – одно из благоприятных времён года для наблюдений за изменениями в природе и осуществить их можно на прогулке. Ведь прогулка для детей всегда интересное событие. Это источник нового опыта и впечатлений.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один из погожих сентябрьских деньков мы с малышами стационарного отделения п. Гвардейский совершили экскурсию в осенний лес.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же увлекательного, полезного, интересного узнали и увидели малыши, путешествуя между деревьями и шелестя опавшей листвой, что вызвало у детей радостные крики, восторг, удивление. Дети наглядно увидели осенние изменения в природе, например, листопад. Как же интересно наблюдать вместе с детьми за листопадом, обращая внимание на то, с каких деревьев листья облетают раньше, а на каких держатся дольше, любоваться красотой листопада.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же дерево самое красивое? — спросила у детей. «Берёзка!», хором произнесли малыши, остановились возле неё, полюбовались ею. Рябинка словно притянула малышей своим веточкам с красными, ажурными листочками. Да и другие кустарники привлекли внимание детей своей яркой, колоритной окраской листьев, что не остановиться возле них просто невозможно. Самая красивая осенняя пора! С приходом осени листья растений меняют окраску. Деревья желтеют не все сразу, они меняют цвет по очереди, подготавливаются к зимним холодам.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574" y="6004234"/>
            <a:ext cx="6447771" cy="2661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таким увлекательным, запоминающимся событием стала прогулка для наших малышей Наблюдения за живой и неживой природой, за природными сезонными изменениями развивают у детей память, внимание, воспитывают бережное и вдумчивое отношение к окружающему миру. Ребёнок должен не бездумно смотреть на природу, а видеть и понимать природные явления и связь между ними. Рассматривая, обдумывая, сравнивая, сопоставляя, ребёнок одновременно развивает речь и мышление.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с природой воспитывает у ребёнка чувство прекрасного. Если взрослые учат малыша любоваться яркими красками неба, красивой окраской и формой листьев, слушать красивые звуки в природе, — у ребёнка разовьётся чувство прекрасного, он будет радоваться красоте и глубине, познавая окружающий мир. Общение с живой природой даёт ребёнку более яркие представления, чем самая прекрасная книга с картинками.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Даниленко Н.М.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6506" r="-632"/>
          <a:stretch/>
        </p:blipFill>
        <p:spPr>
          <a:xfrm>
            <a:off x="3852555" y="4116469"/>
            <a:ext cx="2592887" cy="1782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r="8493"/>
          <a:stretch/>
        </p:blipFill>
        <p:spPr>
          <a:xfrm>
            <a:off x="711253" y="4083265"/>
            <a:ext cx="2430049" cy="1868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17767" y="148897"/>
            <a:ext cx="389722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Осень, осень, в гости просим!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16212_50-p-bezhevii-fon-osen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912" y="2507595"/>
            <a:ext cx="610017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4637" y="213093"/>
            <a:ext cx="37048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Начало Второй мировой войны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494" y="2353481"/>
            <a:ext cx="6501009" cy="4439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сентября с воспитанниками стационарного отделения п. Гвардейский педагог-организатор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Свириков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 провёл с воспитанниками познавательный час «Окончание Второй мировой войны». Детям была показана презентация, где демонстрировались документальные события тех времён. Педагог-организатор рассказывал ребятам о том, как началась война и как закончилась. В конце мероприятия дети просмотрели художественный фильм «Мы из будущего».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мировая война началась 1 сентября 1939 года с нападения Германии на Польшу. Закончилась подписанием капитуляции Японии на корабле “Миссури” 2 сентября 1945 года. Великая Отечественная война является частью второй мировой войны и включает в себя военные действия между гитлеровской Германией и СССР.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Антигитлеровская коалиция стран была создана в первые месяцы войны Германии и СССР. В июне 1944 года был открыт 2 фронт, когда страны антигитлеровской коалиции в Европе – в Нормандии начинают военные действия против Германии. Тогда же союзники Германии – Болгария, Румыния, Италия, Венгрия и Финляндия выходят из войны. В войне приняли участие 62 страны из существовавших тогда 73 государств. На территории этих стран проживало около 80 % населения земного шара. Общие потери с обеих сторон составили (по разным расчетам) от 50 до 70 миллионов человек.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итогом стало формирование двух лагерей: капиталистического и социалистического. Это привело к началу холодной войны. Соединенные Штаты и СССР становятся сверхдержавами, а Англия и Франция утрачивают свое влияние на мировой арене. Была создана новая международная организация – Организация Объединенных Наций (ООН).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7503" r="3563" b="12361"/>
          <a:stretch/>
        </p:blipFill>
        <p:spPr>
          <a:xfrm>
            <a:off x="300037" y="6621279"/>
            <a:ext cx="3487030" cy="1891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67" y="6749737"/>
            <a:ext cx="2415697" cy="1610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cdn.iz.ru/sites/default/files/styles/1920x1080/public/article-2020-01/RIAN_2439.HR_.ru_.jpg?itok=DgLvSZH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8" y="793940"/>
            <a:ext cx="2743788" cy="1543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13701" y="810112"/>
            <a:ext cx="15442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«Выиграна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война, </a:t>
            </a:r>
            <a:endParaRPr lang="ru-RU" sz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Эйнштейн</a:t>
            </a:r>
            <a:endParaRPr lang="ru-RU" sz="1200" b="0" i="0" dirty="0">
              <a:solidFill>
                <a:srgbClr val="6600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16212_50-p-bezhevii-fon-osen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05443" y="894124"/>
            <a:ext cx="241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«Есть страна чудесная на свете,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Ее Библиотекою зовут.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Сюда приходят взрослые и дети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Потому что книги здесь живут».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854" y="217237"/>
            <a:ext cx="241925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Волшебная страна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34" y="2172183"/>
            <a:ext cx="6588691" cy="4637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сентября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малыши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посетили библиотеку, для всех ребят это было первое знакомство с библиотекой. Детей школьного возраста часто приглашают к себе в гости сотрудники Дубенской районной библиотеки.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помните ли вы, когда первый раз попали в библиотеку? Наверняка, это было, когда вы пошли в школу. Многие родители даже не догадываются о том, что ещё не читающего дошкольника можно привести и записать в библиотеку.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современном мире детские библиотеки – это культурно-просветительские центры для детей и их родителей. Что только не придумывают библиотекари, чтобы дети интересовались книгой, любили чтение и приходили в библиотеку почаще.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библиотекой для дошколят – это открытие нового, волшебного и необычайно интересного мира. Дети – самые благодарные и внимательные слушатели, активные читатели. Знакомство с библиотекой должно произойти в дошкольном возрасте, когда еще нет обязательного чтения.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всего ребятам понравились игры. Они отгадывали загадки, выполняли различные упражнения и несложные ребусы, с удовольствием отвечали на вопросы. Особенное впечатление на детей оказали книжки-раскладушки: столько было восторга и восхищения, что казалось,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-то от блеска глаз дошколят в библиотеке стало светлее.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были полностью погружены в сказочную атмосферу мероприятия. Им очень понравилось столь необычное занятие.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очень весело и с пользой провели время. Мы с радостью будем ждать следующей встречи с библиотекой!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Куренкова М.В.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" y="702456"/>
            <a:ext cx="1846158" cy="138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65" y="6660786"/>
            <a:ext cx="2271713" cy="170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2" y="6809735"/>
            <a:ext cx="2141951" cy="160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16212_50-p-bezhevii-fon-osen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87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706" y="607327"/>
            <a:ext cx="6538587" cy="3451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5 по 10 сентября в г. Тула и Тульской области состоялся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XXI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Международный кинофестиваль комедии «Улыбнись, Россия!». В программе демонстрировались российские и зарубежные фильмы.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приглашены на открытие этого мероприятия.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фестиваля - народная артистка РФ, лауреат премии Правительства России, кинорежиссер Алла Сурикова, - как обычно, собрала настоящих мастеров комедии.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открытие фестиваля в г. Тула приехали такие известные люди, как вице-президенты фестиваля - народный артист РСФСР Всеволод Шиловский, заслуженный работник культуры РФ Александр Голутва, народный артист РФ, лауреат Госпремии России Леонид Ярмольник. К нам в п. Дубна на открытие фестиваля приехал известный артист эстрады, юморист и пародист Игорь Христенко. Встреча состоялась в районном центре культуры, искусства, кино и библиотечного обслуживания. Игорь Христенко выступил с несколькими своими юморесками, после чего ему был вручен памятный подарок.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улице в это время играл центральный военный оркестр Министерства обороны РФ.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открытие фестиваля получилось торжественным и нарядным, но в значительной степени философским. Потому что юмор в наши дни сильно изменился. А в стране, где существуют такие богатые традиции комедии и сатиры, грех их не продолжить. К счастью, есть те, кто хранит память и традиции и умеет рассмешить людей без пошлости и заурядности.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107" y="106609"/>
            <a:ext cx="246734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Улыбнись, Россия!</a:t>
            </a:r>
            <a:endParaRPr lang="ru-RU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13" y="6197371"/>
            <a:ext cx="6447772" cy="2266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 подчеркнуть, что в этом году фестиваль "Улыбнись, Россия!" обрел статус международного: теперь у него единая программа и международное жюри, возглавляет которое писатель, драматург и сценарист, заслуженный деятель искусств РСФСР, профессор ВГИКа Аркадий Инин.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конкурсе фестиваля демонстрировались российские и зарубежные комедии последних двух лет. Показы проходили на площадках Тулы и Тульской области с представлением фильмов их создателями и актерами. По традиции зрители голосовали за лучшие комедию и комедийный сериал.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проводится при поддержке и Министерства культуры РФ, Министерства культуры Тульской области, Правительства Тульской области и Администрации Тулы. Девизом фестиваля стали слова великого русского писателя Льва Толстого: "Смех - это человеколюбие".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4391818"/>
            <a:ext cx="2542783" cy="1695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73" y="4391424"/>
            <a:ext cx="2506966" cy="16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65753" y="150312"/>
            <a:ext cx="446211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Разница между простудой и гриппом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s://kidbooms.ru/wp-content/uploads/7/b/0/7b01f5d918999edecc024c9d439f3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6291</TotalTime>
  <Words>1917</Words>
  <Application>Microsoft Office PowerPoint</Application>
  <PresentationFormat>Произвольный</PresentationFormat>
  <Paragraphs>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verdana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2022-03-19T07:13:10Z</dcterms:created>
  <dcterms:modified xsi:type="dcterms:W3CDTF">2022-03-28T15:17:42Z</dcterms:modified>
</cp:coreProperties>
</file>