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стесс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64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стесс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99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стесс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4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стесс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63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стесс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94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стесс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42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</cp:revision>
  <dcterms:created xsi:type="dcterms:W3CDTF">2020-10-30T08:10:09Z</dcterms:created>
  <dcterms:modified xsi:type="dcterms:W3CDTF">2020-10-30T08:11:45Z</dcterms:modified>
</cp:coreProperties>
</file>